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handoutMasterIdLst>
    <p:handoutMasterId r:id="rId3"/>
  </p:handoutMasterIdLst>
  <p:sldIdLst>
    <p:sldId id="256" r:id="rId2"/>
  </p:sldIdLst>
  <p:sldSz cx="30275213" cy="4280376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98" userDrawn="1">
          <p15:clr>
            <a:srgbClr val="A4A3A4"/>
          </p15:clr>
        </p15:guide>
        <p15:guide id="2" pos="2301" userDrawn="1">
          <p15:clr>
            <a:srgbClr val="A4A3A4"/>
          </p15:clr>
        </p15:guide>
        <p15:guide id="3" orient="horz" pos="24118" userDrawn="1">
          <p15:clr>
            <a:srgbClr val="A4A3A4"/>
          </p15:clr>
        </p15:guide>
        <p15:guide id="4" pos="4342" userDrawn="1">
          <p15:clr>
            <a:srgbClr val="A4A3A4"/>
          </p15:clr>
        </p15:guide>
        <p15:guide id="5" pos="4841" userDrawn="1">
          <p15:clr>
            <a:srgbClr val="A4A3A4"/>
          </p15:clr>
        </p15:guide>
        <p15:guide id="6" pos="6859" userDrawn="1">
          <p15:clr>
            <a:srgbClr val="A4A3A4"/>
          </p15:clr>
        </p15:guide>
        <p15:guide id="7" pos="7313" userDrawn="1">
          <p15:clr>
            <a:srgbClr val="A4A3A4"/>
          </p15:clr>
        </p15:guide>
        <p15:guide id="8" pos="9331" userDrawn="1">
          <p15:clr>
            <a:srgbClr val="A4A3A4"/>
          </p15:clr>
        </p15:guide>
        <p15:guide id="9" pos="9808" userDrawn="1">
          <p15:clr>
            <a:srgbClr val="A4A3A4"/>
          </p15:clr>
        </p15:guide>
        <p15:guide id="10" pos="11872" userDrawn="1">
          <p15:clr>
            <a:srgbClr val="A4A3A4"/>
          </p15:clr>
        </p15:guide>
        <p15:guide id="11" pos="12302" userDrawn="1">
          <p15:clr>
            <a:srgbClr val="A4A3A4"/>
          </p15:clr>
        </p15:guide>
        <p15:guide id="12" pos="14321" userDrawn="1">
          <p15:clr>
            <a:srgbClr val="A4A3A4"/>
          </p15:clr>
        </p15:guide>
        <p15:guide id="14" pos="16816" userDrawn="1">
          <p15:clr>
            <a:srgbClr val="A4A3A4"/>
          </p15:clr>
        </p15:guide>
        <p15:guide id="15" pos="14775" userDrawn="1">
          <p15:clr>
            <a:srgbClr val="A4A3A4"/>
          </p15:clr>
        </p15:guide>
        <p15:guide id="16" orient="horz" pos="24708" userDrawn="1">
          <p15:clr>
            <a:srgbClr val="A4A3A4"/>
          </p15:clr>
        </p15:guide>
        <p15:guide id="17" orient="horz" pos="2686" userDrawn="1">
          <p15:clr>
            <a:srgbClr val="A4A3A4"/>
          </p15:clr>
        </p15:guide>
        <p15:guide id="18" orient="horz" pos="18789" userDrawn="1">
          <p15:clr>
            <a:srgbClr val="A4A3A4"/>
          </p15:clr>
        </p15:guide>
        <p15:guide id="19" orient="horz" pos="1749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AA59D"/>
    <a:srgbClr val="0072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04" autoAdjust="0"/>
    <p:restoredTop sz="94660"/>
  </p:normalViewPr>
  <p:slideViewPr>
    <p:cSldViewPr snapToGrid="0" showGuides="1">
      <p:cViewPr varScale="1">
        <p:scale>
          <a:sx n="18" d="100"/>
          <a:sy n="18" d="100"/>
        </p:scale>
        <p:origin x="3006" y="114"/>
      </p:cViewPr>
      <p:guideLst>
        <p:guide orient="horz" pos="3298"/>
        <p:guide pos="2301"/>
        <p:guide orient="horz" pos="24118"/>
        <p:guide pos="4342"/>
        <p:guide pos="4841"/>
        <p:guide pos="6859"/>
        <p:guide pos="7313"/>
        <p:guide pos="9331"/>
        <p:guide pos="9808"/>
        <p:guide pos="11872"/>
        <p:guide pos="12302"/>
        <p:guide pos="14321"/>
        <p:guide pos="16816"/>
        <p:guide pos="14775"/>
        <p:guide orient="horz" pos="24708"/>
        <p:guide orient="horz" pos="2686"/>
        <p:guide orient="horz" pos="18789"/>
        <p:guide orient="horz" pos="17496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0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5874A8-D1E5-47A4-AEA8-7B025F4A5598}" type="datetimeFigureOut">
              <a:rPr lang="de-DE" smtClean="0"/>
              <a:t>28.07.2022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457A35-4CB1-4305-9F59-80699FC0530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91374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Wei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5759736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799" userDrawn="1">
          <p15:clr>
            <a:srgbClr val="FBAE40"/>
          </p15:clr>
        </p15:guide>
        <p15:guide id="2" orient="horz" pos="25887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87425" y="273516"/>
            <a:ext cx="8747125" cy="4193827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335"/>
          <a:stretch/>
        </p:blipFill>
        <p:spPr>
          <a:xfrm>
            <a:off x="9734550" y="610703"/>
            <a:ext cx="6174416" cy="2583369"/>
          </a:xfrm>
          <a:prstGeom prst="rect">
            <a:avLst/>
          </a:prstGeom>
        </p:spPr>
      </p:pic>
      <p:sp>
        <p:nvSpPr>
          <p:cNvPr id="8" name="Rechteck 7"/>
          <p:cNvSpPr/>
          <p:nvPr userDrawn="1"/>
        </p:nvSpPr>
        <p:spPr>
          <a:xfrm>
            <a:off x="0" y="41889363"/>
            <a:ext cx="30275213" cy="914400"/>
          </a:xfrm>
          <a:prstGeom prst="rect">
            <a:avLst/>
          </a:prstGeom>
          <a:solidFill>
            <a:srgbClr val="1AA5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Textfeld 8"/>
          <p:cNvSpPr txBox="1"/>
          <p:nvPr userDrawn="1"/>
        </p:nvSpPr>
        <p:spPr>
          <a:xfrm>
            <a:off x="14401802" y="42023397"/>
            <a:ext cx="154794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3600" b="1" dirty="0">
                <a:solidFill>
                  <a:schemeClr val="bg1"/>
                </a:solidFill>
              </a:rPr>
              <a:t>10</a:t>
            </a:r>
            <a:r>
              <a:rPr lang="de-DE" sz="3600" b="1" baseline="30000" dirty="0">
                <a:solidFill>
                  <a:schemeClr val="bg1"/>
                </a:solidFill>
              </a:rPr>
              <a:t>th</a:t>
            </a:r>
            <a:r>
              <a:rPr lang="de-DE" sz="3600" b="1" dirty="0">
                <a:solidFill>
                  <a:schemeClr val="bg1"/>
                </a:solidFill>
              </a:rPr>
              <a:t> International Cycling Safety Conference. Dresden, 2022</a:t>
            </a:r>
          </a:p>
        </p:txBody>
      </p:sp>
      <p:sp>
        <p:nvSpPr>
          <p:cNvPr id="7" name="Rechteck 6"/>
          <p:cNvSpPr/>
          <p:nvPr userDrawn="1"/>
        </p:nvSpPr>
        <p:spPr>
          <a:xfrm flipV="1">
            <a:off x="0" y="3531259"/>
            <a:ext cx="30275213" cy="155718"/>
          </a:xfrm>
          <a:prstGeom prst="rect">
            <a:avLst/>
          </a:prstGeom>
          <a:solidFill>
            <a:srgbClr val="1AA5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82175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</p:sldLayoutIdLst>
  <p:txStyles>
    <p:titleStyle>
      <a:lvl1pPr algn="l" defTabSz="2270638" rtl="0" eaLnBrk="1" latinLnBrk="0" hangingPunct="1">
        <a:lnSpc>
          <a:spcPct val="90000"/>
        </a:lnSpc>
        <a:spcBef>
          <a:spcPct val="0"/>
        </a:spcBef>
        <a:buNone/>
        <a:defRPr sz="1092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67660" indent="-567660" algn="l" defTabSz="2270638" rtl="0" eaLnBrk="1" latinLnBrk="0" hangingPunct="1">
        <a:lnSpc>
          <a:spcPct val="90000"/>
        </a:lnSpc>
        <a:spcBef>
          <a:spcPts val="2483"/>
        </a:spcBef>
        <a:buFont typeface="Arial" panose="020B0604020202020204" pitchFamily="34" charset="0"/>
        <a:buChar char="•"/>
        <a:defRPr sz="6953" kern="1200">
          <a:solidFill>
            <a:schemeClr val="tx1"/>
          </a:solidFill>
          <a:latin typeface="+mn-lt"/>
          <a:ea typeface="+mn-ea"/>
          <a:cs typeface="+mn-cs"/>
        </a:defRPr>
      </a:lvl1pPr>
      <a:lvl2pPr marL="1702979" indent="-567660" algn="l" defTabSz="2270638" rtl="0" eaLnBrk="1" latinLnBrk="0" hangingPunct="1">
        <a:lnSpc>
          <a:spcPct val="90000"/>
        </a:lnSpc>
        <a:spcBef>
          <a:spcPts val="1242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2838298" indent="-567660" algn="l" defTabSz="2270638" rtl="0" eaLnBrk="1" latinLnBrk="0" hangingPunct="1">
        <a:lnSpc>
          <a:spcPct val="90000"/>
        </a:lnSpc>
        <a:spcBef>
          <a:spcPts val="1242"/>
        </a:spcBef>
        <a:buFont typeface="Arial" panose="020B0604020202020204" pitchFamily="34" charset="0"/>
        <a:buChar char="•"/>
        <a:defRPr sz="4966" kern="1200">
          <a:solidFill>
            <a:schemeClr val="tx1"/>
          </a:solidFill>
          <a:latin typeface="+mn-lt"/>
          <a:ea typeface="+mn-ea"/>
          <a:cs typeface="+mn-cs"/>
        </a:defRPr>
      </a:lvl3pPr>
      <a:lvl4pPr marL="3973617" indent="-567660" algn="l" defTabSz="2270638" rtl="0" eaLnBrk="1" latinLnBrk="0" hangingPunct="1">
        <a:lnSpc>
          <a:spcPct val="90000"/>
        </a:lnSpc>
        <a:spcBef>
          <a:spcPts val="1242"/>
        </a:spcBef>
        <a:buFont typeface="Arial" panose="020B0604020202020204" pitchFamily="34" charset="0"/>
        <a:buChar char="•"/>
        <a:defRPr sz="4470" kern="1200">
          <a:solidFill>
            <a:schemeClr val="tx1"/>
          </a:solidFill>
          <a:latin typeface="+mn-lt"/>
          <a:ea typeface="+mn-ea"/>
          <a:cs typeface="+mn-cs"/>
        </a:defRPr>
      </a:lvl4pPr>
      <a:lvl5pPr marL="5108936" indent="-567660" algn="l" defTabSz="2270638" rtl="0" eaLnBrk="1" latinLnBrk="0" hangingPunct="1">
        <a:lnSpc>
          <a:spcPct val="90000"/>
        </a:lnSpc>
        <a:spcBef>
          <a:spcPts val="1242"/>
        </a:spcBef>
        <a:buFont typeface="Arial" panose="020B0604020202020204" pitchFamily="34" charset="0"/>
        <a:buChar char="•"/>
        <a:defRPr sz="4470" kern="1200">
          <a:solidFill>
            <a:schemeClr val="tx1"/>
          </a:solidFill>
          <a:latin typeface="+mn-lt"/>
          <a:ea typeface="+mn-ea"/>
          <a:cs typeface="+mn-cs"/>
        </a:defRPr>
      </a:lvl5pPr>
      <a:lvl6pPr marL="6244255" indent="-567660" algn="l" defTabSz="2270638" rtl="0" eaLnBrk="1" latinLnBrk="0" hangingPunct="1">
        <a:lnSpc>
          <a:spcPct val="90000"/>
        </a:lnSpc>
        <a:spcBef>
          <a:spcPts val="1242"/>
        </a:spcBef>
        <a:buFont typeface="Arial" panose="020B0604020202020204" pitchFamily="34" charset="0"/>
        <a:buChar char="•"/>
        <a:defRPr sz="4470" kern="1200">
          <a:solidFill>
            <a:schemeClr val="tx1"/>
          </a:solidFill>
          <a:latin typeface="+mn-lt"/>
          <a:ea typeface="+mn-ea"/>
          <a:cs typeface="+mn-cs"/>
        </a:defRPr>
      </a:lvl6pPr>
      <a:lvl7pPr marL="7379574" indent="-567660" algn="l" defTabSz="2270638" rtl="0" eaLnBrk="1" latinLnBrk="0" hangingPunct="1">
        <a:lnSpc>
          <a:spcPct val="90000"/>
        </a:lnSpc>
        <a:spcBef>
          <a:spcPts val="1242"/>
        </a:spcBef>
        <a:buFont typeface="Arial" panose="020B0604020202020204" pitchFamily="34" charset="0"/>
        <a:buChar char="•"/>
        <a:defRPr sz="4470" kern="1200">
          <a:solidFill>
            <a:schemeClr val="tx1"/>
          </a:solidFill>
          <a:latin typeface="+mn-lt"/>
          <a:ea typeface="+mn-ea"/>
          <a:cs typeface="+mn-cs"/>
        </a:defRPr>
      </a:lvl7pPr>
      <a:lvl8pPr marL="8514893" indent="-567660" algn="l" defTabSz="2270638" rtl="0" eaLnBrk="1" latinLnBrk="0" hangingPunct="1">
        <a:lnSpc>
          <a:spcPct val="90000"/>
        </a:lnSpc>
        <a:spcBef>
          <a:spcPts val="1242"/>
        </a:spcBef>
        <a:buFont typeface="Arial" panose="020B0604020202020204" pitchFamily="34" charset="0"/>
        <a:buChar char="•"/>
        <a:defRPr sz="4470" kern="1200">
          <a:solidFill>
            <a:schemeClr val="tx1"/>
          </a:solidFill>
          <a:latin typeface="+mn-lt"/>
          <a:ea typeface="+mn-ea"/>
          <a:cs typeface="+mn-cs"/>
        </a:defRPr>
      </a:lvl8pPr>
      <a:lvl9pPr marL="9650212" indent="-567660" algn="l" defTabSz="2270638" rtl="0" eaLnBrk="1" latinLnBrk="0" hangingPunct="1">
        <a:lnSpc>
          <a:spcPct val="90000"/>
        </a:lnSpc>
        <a:spcBef>
          <a:spcPts val="1242"/>
        </a:spcBef>
        <a:buFont typeface="Arial" panose="020B0604020202020204" pitchFamily="34" charset="0"/>
        <a:buChar char="•"/>
        <a:defRPr sz="447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2270638" rtl="0" eaLnBrk="1" latinLnBrk="0" hangingPunct="1">
        <a:defRPr sz="4470" kern="1200">
          <a:solidFill>
            <a:schemeClr val="tx1"/>
          </a:solidFill>
          <a:latin typeface="+mn-lt"/>
          <a:ea typeface="+mn-ea"/>
          <a:cs typeface="+mn-cs"/>
        </a:defRPr>
      </a:lvl1pPr>
      <a:lvl2pPr marL="1135319" algn="l" defTabSz="2270638" rtl="0" eaLnBrk="1" latinLnBrk="0" hangingPunct="1">
        <a:defRPr sz="4470" kern="1200">
          <a:solidFill>
            <a:schemeClr val="tx1"/>
          </a:solidFill>
          <a:latin typeface="+mn-lt"/>
          <a:ea typeface="+mn-ea"/>
          <a:cs typeface="+mn-cs"/>
        </a:defRPr>
      </a:lvl2pPr>
      <a:lvl3pPr marL="2270638" algn="l" defTabSz="2270638" rtl="0" eaLnBrk="1" latinLnBrk="0" hangingPunct="1">
        <a:defRPr sz="4470" kern="1200">
          <a:solidFill>
            <a:schemeClr val="tx1"/>
          </a:solidFill>
          <a:latin typeface="+mn-lt"/>
          <a:ea typeface="+mn-ea"/>
          <a:cs typeface="+mn-cs"/>
        </a:defRPr>
      </a:lvl3pPr>
      <a:lvl4pPr marL="3405957" algn="l" defTabSz="2270638" rtl="0" eaLnBrk="1" latinLnBrk="0" hangingPunct="1">
        <a:defRPr sz="4470" kern="1200">
          <a:solidFill>
            <a:schemeClr val="tx1"/>
          </a:solidFill>
          <a:latin typeface="+mn-lt"/>
          <a:ea typeface="+mn-ea"/>
          <a:cs typeface="+mn-cs"/>
        </a:defRPr>
      </a:lvl4pPr>
      <a:lvl5pPr marL="4541276" algn="l" defTabSz="2270638" rtl="0" eaLnBrk="1" latinLnBrk="0" hangingPunct="1">
        <a:defRPr sz="4470" kern="1200">
          <a:solidFill>
            <a:schemeClr val="tx1"/>
          </a:solidFill>
          <a:latin typeface="+mn-lt"/>
          <a:ea typeface="+mn-ea"/>
          <a:cs typeface="+mn-cs"/>
        </a:defRPr>
      </a:lvl5pPr>
      <a:lvl6pPr marL="5676595" algn="l" defTabSz="2270638" rtl="0" eaLnBrk="1" latinLnBrk="0" hangingPunct="1">
        <a:defRPr sz="4470" kern="1200">
          <a:solidFill>
            <a:schemeClr val="tx1"/>
          </a:solidFill>
          <a:latin typeface="+mn-lt"/>
          <a:ea typeface="+mn-ea"/>
          <a:cs typeface="+mn-cs"/>
        </a:defRPr>
      </a:lvl6pPr>
      <a:lvl7pPr marL="6811914" algn="l" defTabSz="2270638" rtl="0" eaLnBrk="1" latinLnBrk="0" hangingPunct="1">
        <a:defRPr sz="4470" kern="1200">
          <a:solidFill>
            <a:schemeClr val="tx1"/>
          </a:solidFill>
          <a:latin typeface="+mn-lt"/>
          <a:ea typeface="+mn-ea"/>
          <a:cs typeface="+mn-cs"/>
        </a:defRPr>
      </a:lvl7pPr>
      <a:lvl8pPr marL="7947233" algn="l" defTabSz="2270638" rtl="0" eaLnBrk="1" latinLnBrk="0" hangingPunct="1">
        <a:defRPr sz="4470" kern="1200">
          <a:solidFill>
            <a:schemeClr val="tx1"/>
          </a:solidFill>
          <a:latin typeface="+mn-lt"/>
          <a:ea typeface="+mn-ea"/>
          <a:cs typeface="+mn-cs"/>
        </a:defRPr>
      </a:lvl8pPr>
      <a:lvl9pPr marL="9082552" algn="l" defTabSz="2270638" rtl="0" eaLnBrk="1" latinLnBrk="0" hangingPunct="1">
        <a:defRPr sz="447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3603625" y="7445656"/>
            <a:ext cx="23069550" cy="4446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69B4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B2A5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B2A5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413"/>
              </a:spcAft>
              <a:buClrTx/>
              <a:buSzTx/>
              <a:buFontTx/>
              <a:buNone/>
              <a:tabLst/>
            </a:pPr>
            <a:r>
              <a:rPr kumimoji="0" lang="en-US" altLang="de-DE" sz="9200" b="0" i="0" u="none" strike="noStrike" cap="none" normalizeH="0" baseline="0" dirty="0">
                <a:ln>
                  <a:noFill/>
                </a:ln>
                <a:effectLst/>
                <a:latin typeface="Open Sans Semibold" panose="020B0706030804020204" pitchFamily="34" charset="0"/>
              </a:rPr>
              <a:t>[Poster title]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413"/>
              </a:spcBef>
              <a:spcAft>
                <a:spcPts val="1413"/>
              </a:spcAft>
              <a:buClrTx/>
              <a:buSzTx/>
              <a:buFontTx/>
              <a:buNone/>
              <a:tabLst/>
            </a:pPr>
            <a:r>
              <a:rPr kumimoji="0" lang="en-US" altLang="de-DE" sz="6000" b="0" i="0" u="none" strike="noStrike" cap="none" normalizeH="0" baseline="0" dirty="0">
                <a:ln>
                  <a:noFill/>
                </a:ln>
                <a:effectLst/>
                <a:latin typeface="Open Sans" panose="020B0606030504020204" pitchFamily="34" charset="0"/>
              </a:rPr>
              <a:t>[Authors]</a:t>
            </a:r>
            <a:endParaRPr kumimoji="0" lang="en-US" altLang="de-DE" sz="18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sp>
        <p:nvSpPr>
          <p:cNvPr id="18" name="Text Box 3"/>
          <p:cNvSpPr txBox="1">
            <a:spLocks noChangeArrowheads="1"/>
          </p:cNvSpPr>
          <p:nvPr/>
        </p:nvSpPr>
        <p:spPr bwMode="auto">
          <a:xfrm>
            <a:off x="3691606" y="12352338"/>
            <a:ext cx="22948900" cy="929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69B4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B2A5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B2A5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5000"/>
              </a:spcAft>
              <a:buClrTx/>
              <a:buSzTx/>
              <a:buFontTx/>
              <a:buNone/>
              <a:tabLst/>
            </a:pPr>
            <a:r>
              <a:rPr kumimoji="0" lang="en-US" altLang="de-DE" sz="4600" b="1" i="0" u="none" strike="noStrike" cap="none" normalizeH="0" baseline="0" dirty="0">
                <a:ln>
                  <a:noFill/>
                </a:ln>
                <a:effectLst/>
                <a:latin typeface="Open Sans" panose="020B0606030504020204" pitchFamily="34" charset="0"/>
              </a:rPr>
              <a:t>Objectives and Motivations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400"/>
              </a:spcAft>
              <a:buClrTx/>
              <a:buSzTx/>
              <a:buFontTx/>
              <a:buNone/>
              <a:tabLst/>
            </a:pPr>
            <a:r>
              <a:rPr kumimoji="0" lang="en-US" altLang="de-DE" sz="2300" b="0" i="0" u="none" strike="noStrike" cap="none" normalizeH="0" baseline="0" dirty="0">
                <a:ln>
                  <a:noFill/>
                </a:ln>
                <a:effectLst/>
                <a:latin typeface="Open Sans" panose="020B0606030504020204" pitchFamily="34" charset="0"/>
              </a:rPr>
              <a:t>Space for text</a:t>
            </a:r>
            <a:r>
              <a:rPr kumimoji="0" lang="en-US" altLang="de-DE" sz="2300" b="0" i="0" u="none" strike="noStrike" cap="none" normalizeH="0" dirty="0">
                <a:ln>
                  <a:noFill/>
                </a:ln>
                <a:effectLst/>
                <a:latin typeface="Open Sans" panose="020B0606030504020204" pitchFamily="34" charset="0"/>
              </a:rPr>
              <a:t> and figures</a:t>
            </a:r>
            <a:endParaRPr kumimoji="0" lang="en-US" altLang="de-DE" sz="18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sp>
        <p:nvSpPr>
          <p:cNvPr id="24" name="Text Box 5"/>
          <p:cNvSpPr txBox="1">
            <a:spLocks noChangeArrowheads="1"/>
          </p:cNvSpPr>
          <p:nvPr/>
        </p:nvSpPr>
        <p:spPr bwMode="auto">
          <a:xfrm>
            <a:off x="11587330" y="21956713"/>
            <a:ext cx="15085845" cy="12017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69B4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B2A5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B2A5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5000"/>
              </a:spcAft>
              <a:buClrTx/>
              <a:buSzTx/>
              <a:buFontTx/>
              <a:buNone/>
              <a:tabLst/>
            </a:pPr>
            <a:r>
              <a:rPr kumimoji="0" lang="en-US" altLang="de-DE" sz="4600" b="1" i="0" u="none" strike="noStrike" cap="none" normalizeH="0" baseline="0" dirty="0">
                <a:ln>
                  <a:noFill/>
                </a:ln>
                <a:effectLst/>
                <a:latin typeface="Open Sans" panose="020B0606030504020204" pitchFamily="34" charset="0"/>
              </a:rPr>
              <a:t>Results and Examples</a:t>
            </a:r>
          </a:p>
          <a:p>
            <a:pPr lvl="0" eaLnBrk="0" fontAlgn="base" hangingPunct="0">
              <a:spcBef>
                <a:spcPct val="0"/>
              </a:spcBef>
              <a:spcAft>
                <a:spcPts val="1400"/>
              </a:spcAft>
            </a:pPr>
            <a:r>
              <a:rPr lang="en-US" altLang="de-DE" sz="2300" dirty="0">
                <a:latin typeface="Open Sans" panose="020B0606030504020204" pitchFamily="34" charset="0"/>
              </a:rPr>
              <a:t>Space for text and figures</a:t>
            </a:r>
            <a:r>
              <a:rPr lang="en-US" dirty="0"/>
              <a:t> </a:t>
            </a:r>
          </a:p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r>
              <a:rPr lang="en-US" dirty="0"/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5000"/>
              </a:spcAft>
              <a:buClrTx/>
              <a:buSzTx/>
              <a:buFontTx/>
              <a:buNone/>
              <a:tabLst/>
            </a:pPr>
            <a:endParaRPr kumimoji="0" lang="en-US" altLang="de-DE" sz="2300" i="0" u="none" strike="noStrike" cap="none" normalizeH="0" baseline="0" dirty="0">
              <a:ln>
                <a:noFill/>
              </a:ln>
              <a:effectLst/>
              <a:latin typeface="Open Sans" panose="020B0606030504020204" pitchFamily="34" charset="0"/>
            </a:endParaRPr>
          </a:p>
        </p:txBody>
      </p:sp>
      <p:sp>
        <p:nvSpPr>
          <p:cNvPr id="26" name="Text Box 5"/>
          <p:cNvSpPr txBox="1">
            <a:spLocks noChangeArrowheads="1"/>
          </p:cNvSpPr>
          <p:nvPr/>
        </p:nvSpPr>
        <p:spPr bwMode="auto">
          <a:xfrm>
            <a:off x="3655094" y="21956713"/>
            <a:ext cx="7630528" cy="12017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69B4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B2A5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B2A5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5000"/>
              </a:spcAft>
              <a:buClrTx/>
              <a:buSzTx/>
              <a:buFontTx/>
              <a:buNone/>
              <a:tabLst/>
            </a:pPr>
            <a:r>
              <a:rPr kumimoji="0" lang="en-US" altLang="de-DE" sz="4600" b="1" i="0" u="none" strike="noStrike" cap="none" normalizeH="0" baseline="0" dirty="0">
                <a:ln>
                  <a:noFill/>
                </a:ln>
                <a:effectLst/>
                <a:latin typeface="Open Sans" panose="020B0606030504020204" pitchFamily="34" charset="0"/>
              </a:rPr>
              <a:t>Methods and Steps</a:t>
            </a:r>
          </a:p>
          <a:p>
            <a:pPr lvl="0" eaLnBrk="0" fontAlgn="base" hangingPunct="0">
              <a:spcBef>
                <a:spcPct val="0"/>
              </a:spcBef>
              <a:spcAft>
                <a:spcPts val="1400"/>
              </a:spcAft>
            </a:pPr>
            <a:r>
              <a:rPr lang="en-US" altLang="de-DE" sz="2300" dirty="0">
                <a:latin typeface="Open Sans" panose="020B0606030504020204" pitchFamily="34" charset="0"/>
              </a:rPr>
              <a:t>Space for text and figures</a:t>
            </a:r>
            <a:r>
              <a:rPr lang="en-US" dirty="0"/>
              <a:t> </a:t>
            </a:r>
          </a:p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r>
              <a:rPr lang="en-US" dirty="0"/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5000"/>
              </a:spcAft>
              <a:buClrTx/>
              <a:buSzTx/>
              <a:buFontTx/>
              <a:buNone/>
              <a:tabLst/>
            </a:pPr>
            <a:endParaRPr kumimoji="0" lang="en-US" altLang="de-DE" sz="2300" i="0" u="none" strike="noStrike" cap="none" normalizeH="0" baseline="0" dirty="0">
              <a:ln>
                <a:noFill/>
              </a:ln>
              <a:effectLst/>
              <a:latin typeface="Open Sans" panose="020B0606030504020204" pitchFamily="34" charset="0"/>
            </a:endParaRPr>
          </a:p>
        </p:txBody>
      </p:sp>
      <p:cxnSp>
        <p:nvCxnSpPr>
          <p:cNvPr id="27" name="AutoShape 10"/>
          <p:cNvCxnSpPr>
            <a:cxnSpLocks noChangeShapeType="1"/>
          </p:cNvCxnSpPr>
          <p:nvPr/>
        </p:nvCxnSpPr>
        <p:spPr bwMode="auto">
          <a:xfrm>
            <a:off x="3655093" y="12263438"/>
            <a:ext cx="22985413" cy="0"/>
          </a:xfrm>
          <a:prstGeom prst="straightConnector1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B2A51"/>
                  </a:outerShdw>
                </a:effectLst>
              </a14:hiddenEffects>
            </a:ext>
          </a:extLst>
        </p:spPr>
      </p:cxnSp>
      <p:cxnSp>
        <p:nvCxnSpPr>
          <p:cNvPr id="28" name="AutoShape 14"/>
          <p:cNvCxnSpPr>
            <a:cxnSpLocks noChangeShapeType="1"/>
          </p:cNvCxnSpPr>
          <p:nvPr/>
        </p:nvCxnSpPr>
        <p:spPr bwMode="auto">
          <a:xfrm>
            <a:off x="3655093" y="21802725"/>
            <a:ext cx="22985413" cy="0"/>
          </a:xfrm>
          <a:prstGeom prst="straightConnector1">
            <a:avLst/>
          </a:prstGeom>
          <a:noFill/>
          <a:ln w="28575" algn="ctr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B2A51"/>
                  </a:outerShdw>
                </a:effectLst>
              </a14:hiddenEffects>
            </a:ext>
          </a:extLst>
        </p:spPr>
      </p:cxnSp>
      <p:cxnSp>
        <p:nvCxnSpPr>
          <p:cNvPr id="29" name="AutoShape 11"/>
          <p:cNvCxnSpPr>
            <a:cxnSpLocks noChangeShapeType="1"/>
          </p:cNvCxnSpPr>
          <p:nvPr/>
        </p:nvCxnSpPr>
        <p:spPr bwMode="auto">
          <a:xfrm>
            <a:off x="3699543" y="34282063"/>
            <a:ext cx="22985413" cy="0"/>
          </a:xfrm>
          <a:prstGeom prst="straightConnector1">
            <a:avLst/>
          </a:prstGeom>
          <a:noFill/>
          <a:ln w="28575" algn="ctr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B2A51"/>
                  </a:outerShdw>
                </a:effectLst>
              </a14:hiddenEffects>
            </a:ext>
          </a:extLst>
        </p:spPr>
      </p:cxnSp>
      <p:sp>
        <p:nvSpPr>
          <p:cNvPr id="30" name="Text Box 8"/>
          <p:cNvSpPr txBox="1">
            <a:spLocks noChangeArrowheads="1"/>
          </p:cNvSpPr>
          <p:nvPr/>
        </p:nvSpPr>
        <p:spPr bwMode="auto">
          <a:xfrm>
            <a:off x="3699543" y="34729773"/>
            <a:ext cx="22985413" cy="65626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69B4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B2A5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B2A5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altLang="de-DE" sz="1600" b="1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Open Sans" panose="020B0606030504020204" pitchFamily="34" charset="0"/>
              </a:rPr>
              <a:t>References: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altLang="de-DE" sz="1600" b="0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Open Sans" panose="020B0606030504020204" pitchFamily="34" charset="0"/>
              </a:rPr>
              <a:t>1	Lorem ipsum dolor sit </a:t>
            </a:r>
            <a:r>
              <a:rPr kumimoji="0" lang="en-US" altLang="de-DE" sz="1600" b="0" i="1" u="none" strike="noStrike" cap="none" normalizeH="0" baseline="0" dirty="0" err="1">
                <a:ln>
                  <a:noFill/>
                </a:ln>
                <a:solidFill>
                  <a:srgbClr val="808080"/>
                </a:solidFill>
                <a:effectLst/>
                <a:latin typeface="Open Sans" panose="020B0606030504020204" pitchFamily="34" charset="0"/>
              </a:rPr>
              <a:t>amet</a:t>
            </a:r>
            <a:r>
              <a:rPr kumimoji="0" lang="en-US" altLang="de-DE" sz="1600" b="0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kumimoji="0" lang="en-US" altLang="de-DE" sz="1600" b="0" i="1" u="none" strike="noStrike" cap="none" normalizeH="0" baseline="0" dirty="0" err="1">
                <a:ln>
                  <a:noFill/>
                </a:ln>
                <a:solidFill>
                  <a:srgbClr val="808080"/>
                </a:solidFill>
                <a:effectLst/>
                <a:latin typeface="Open Sans" panose="020B0606030504020204" pitchFamily="34" charset="0"/>
              </a:rPr>
              <a:t>consetetur</a:t>
            </a:r>
            <a:r>
              <a:rPr kumimoji="0" lang="en-US" altLang="de-DE" sz="1600" b="0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kumimoji="0" lang="en-US" altLang="de-DE" sz="1600" b="0" i="1" u="none" strike="noStrike" cap="none" normalizeH="0" baseline="0" dirty="0" err="1">
                <a:ln>
                  <a:noFill/>
                </a:ln>
                <a:solidFill>
                  <a:srgbClr val="808080"/>
                </a:solidFill>
                <a:effectLst/>
                <a:latin typeface="Open Sans" panose="020B0606030504020204" pitchFamily="34" charset="0"/>
              </a:rPr>
              <a:t>sadipscing</a:t>
            </a:r>
            <a:r>
              <a:rPr kumimoji="0" lang="en-US" altLang="de-DE" sz="1600" b="0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kumimoji="0" lang="en-US" altLang="de-DE" sz="1600" b="0" i="1" u="none" strike="noStrike" cap="none" normalizeH="0" baseline="0" dirty="0" err="1">
                <a:ln>
                  <a:noFill/>
                </a:ln>
                <a:solidFill>
                  <a:srgbClr val="808080"/>
                </a:solidFill>
                <a:effectLst/>
                <a:latin typeface="Open Sans" panose="020B0606030504020204" pitchFamily="34" charset="0"/>
              </a:rPr>
              <a:t>elitr</a:t>
            </a:r>
            <a:r>
              <a:rPr kumimoji="0" lang="en-US" altLang="de-DE" sz="1600" b="0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Open Sans" panose="020B0606030504020204" pitchFamily="34" charset="0"/>
              </a:rPr>
              <a:t>, sed diam </a:t>
            </a:r>
            <a:r>
              <a:rPr kumimoji="0" lang="en-US" altLang="de-DE" sz="1600" b="0" i="1" u="none" strike="noStrike" cap="none" normalizeH="0" baseline="0" dirty="0" err="1">
                <a:ln>
                  <a:noFill/>
                </a:ln>
                <a:solidFill>
                  <a:srgbClr val="808080"/>
                </a:solidFill>
                <a:effectLst/>
                <a:latin typeface="Open Sans" panose="020B0606030504020204" pitchFamily="34" charset="0"/>
              </a:rPr>
              <a:t>nonumy</a:t>
            </a:r>
            <a:r>
              <a:rPr kumimoji="0" lang="en-US" altLang="de-DE" sz="1600" b="0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kumimoji="0" lang="en-US" altLang="de-DE" sz="1600" b="0" i="1" u="none" strike="noStrike" cap="none" normalizeH="0" baseline="0" dirty="0" err="1">
                <a:ln>
                  <a:noFill/>
                </a:ln>
                <a:solidFill>
                  <a:srgbClr val="808080"/>
                </a:solidFill>
                <a:effectLst/>
                <a:latin typeface="Open Sans" panose="020B0606030504020204" pitchFamily="34" charset="0"/>
              </a:rPr>
              <a:t>eirmod</a:t>
            </a:r>
            <a:r>
              <a:rPr kumimoji="0" lang="en-US" altLang="de-DE" sz="1600" b="0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kumimoji="0" lang="en-US" altLang="de-DE" sz="1600" b="0" i="1" u="none" strike="noStrike" cap="none" normalizeH="0" baseline="0" dirty="0" err="1">
                <a:ln>
                  <a:noFill/>
                </a:ln>
                <a:solidFill>
                  <a:srgbClr val="808080"/>
                </a:solidFill>
                <a:effectLst/>
                <a:latin typeface="Open Sans" panose="020B0606030504020204" pitchFamily="34" charset="0"/>
              </a:rPr>
              <a:t>tempor</a:t>
            </a:r>
            <a:r>
              <a:rPr kumimoji="0" lang="en-US" altLang="de-DE" sz="1600" b="0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kumimoji="0" lang="en-US" altLang="de-DE" sz="1600" b="0" i="1" u="none" strike="noStrike" cap="none" normalizeH="0" baseline="0" dirty="0" err="1">
                <a:ln>
                  <a:noFill/>
                </a:ln>
                <a:solidFill>
                  <a:srgbClr val="808080"/>
                </a:solidFill>
                <a:effectLst/>
                <a:latin typeface="Open Sans" panose="020B0606030504020204" pitchFamily="34" charset="0"/>
              </a:rPr>
              <a:t>invidunt</a:t>
            </a:r>
            <a:r>
              <a:rPr kumimoji="0" lang="en-US" altLang="de-DE" sz="1600" b="0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kumimoji="0" lang="en-US" altLang="de-DE" sz="1600" b="0" i="1" u="none" strike="noStrike" cap="none" normalizeH="0" baseline="0" dirty="0" err="1">
                <a:ln>
                  <a:noFill/>
                </a:ln>
                <a:solidFill>
                  <a:srgbClr val="808080"/>
                </a:solidFill>
                <a:effectLst/>
                <a:latin typeface="Open Sans" panose="020B0606030504020204" pitchFamily="34" charset="0"/>
              </a:rPr>
              <a:t>umy</a:t>
            </a:r>
            <a:r>
              <a:rPr kumimoji="0" lang="en-US" altLang="de-DE" sz="1600" b="0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kumimoji="0" lang="en-US" altLang="de-DE" sz="1600" b="0" i="1" u="none" strike="noStrike" cap="none" normalizeH="0" baseline="0" dirty="0" err="1">
                <a:ln>
                  <a:noFill/>
                </a:ln>
                <a:solidFill>
                  <a:srgbClr val="808080"/>
                </a:solidFill>
                <a:effectLst/>
                <a:latin typeface="Open Sans" panose="020B0606030504020204" pitchFamily="34" charset="0"/>
              </a:rPr>
              <a:t>eirmod</a:t>
            </a:r>
            <a:r>
              <a:rPr kumimoji="0" lang="en-US" altLang="de-DE" sz="1600" b="0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kumimoji="0" lang="en-US" altLang="de-DE" sz="1600" b="0" i="1" u="none" strike="noStrike" cap="none" normalizeH="0" baseline="0" dirty="0" err="1">
                <a:ln>
                  <a:noFill/>
                </a:ln>
                <a:solidFill>
                  <a:srgbClr val="808080"/>
                </a:solidFill>
                <a:effectLst/>
                <a:latin typeface="Open Sans" panose="020B0606030504020204" pitchFamily="34" charset="0"/>
              </a:rPr>
              <a:t>tempor</a:t>
            </a:r>
            <a:r>
              <a:rPr kumimoji="0" lang="en-US" altLang="de-DE" sz="1600" b="0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kumimoji="0" lang="en-US" altLang="de-DE" sz="1600" b="0" i="1" u="none" strike="noStrike" cap="none" normalizeH="0" baseline="0" dirty="0" err="1">
                <a:ln>
                  <a:noFill/>
                </a:ln>
                <a:solidFill>
                  <a:srgbClr val="808080"/>
                </a:solidFill>
                <a:effectLst/>
                <a:latin typeface="Open Sans" panose="020B0606030504020204" pitchFamily="34" charset="0"/>
              </a:rPr>
              <a:t>invidunt</a:t>
            </a:r>
            <a:endParaRPr kumimoji="0" lang="en-US" altLang="de-DE" sz="1600" b="0" i="1" u="none" strike="noStrike" cap="none" normalizeH="0" baseline="0" dirty="0">
              <a:ln>
                <a:noFill/>
              </a:ln>
              <a:solidFill>
                <a:srgbClr val="808080"/>
              </a:solidFill>
              <a:effectLst/>
              <a:latin typeface="Open Sans" panose="020B0606030504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altLang="de-DE" sz="1600" b="0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Open Sans" panose="020B0606030504020204" pitchFamily="34" charset="0"/>
              </a:rPr>
              <a:t>2	</a:t>
            </a:r>
            <a:r>
              <a:rPr kumimoji="0" lang="en-US" altLang="de-DE" sz="1600" b="0" i="1" u="none" strike="noStrike" cap="none" normalizeH="0" baseline="0" dirty="0" err="1">
                <a:ln>
                  <a:noFill/>
                </a:ln>
                <a:solidFill>
                  <a:srgbClr val="808080"/>
                </a:solidFill>
                <a:effectLst/>
                <a:latin typeface="Open Sans" panose="020B0606030504020204" pitchFamily="34" charset="0"/>
              </a:rPr>
              <a:t>ut</a:t>
            </a:r>
            <a:r>
              <a:rPr kumimoji="0" lang="en-US" altLang="de-DE" sz="1600" b="0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Open Sans" panose="020B0606030504020204" pitchFamily="34" charset="0"/>
              </a:rPr>
              <a:t> labore et dolore magna </a:t>
            </a:r>
            <a:r>
              <a:rPr kumimoji="0" lang="en-US" altLang="de-DE" sz="1600" b="0" i="1" u="none" strike="noStrike" cap="none" normalizeH="0" baseline="0" dirty="0" err="1">
                <a:ln>
                  <a:noFill/>
                </a:ln>
                <a:solidFill>
                  <a:srgbClr val="808080"/>
                </a:solidFill>
                <a:effectLst/>
                <a:latin typeface="Open Sans" panose="020B0606030504020204" pitchFamily="34" charset="0"/>
              </a:rPr>
              <a:t>aliquyam</a:t>
            </a:r>
            <a:r>
              <a:rPr kumimoji="0" lang="en-US" altLang="de-DE" sz="1600" b="0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kumimoji="0" lang="en-US" altLang="de-DE" sz="1600" b="0" i="1" u="none" strike="noStrike" cap="none" normalizeH="0" baseline="0" dirty="0" err="1">
                <a:ln>
                  <a:noFill/>
                </a:ln>
                <a:solidFill>
                  <a:srgbClr val="808080"/>
                </a:solidFill>
                <a:effectLst/>
                <a:latin typeface="Open Sans" panose="020B0606030504020204" pitchFamily="34" charset="0"/>
              </a:rPr>
              <a:t>erat</a:t>
            </a:r>
            <a:r>
              <a:rPr kumimoji="0" lang="en-US" altLang="de-DE" sz="1600" b="0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Open Sans" panose="020B0606030504020204" pitchFamily="34" charset="0"/>
              </a:rPr>
              <a:t>, sed diam </a:t>
            </a:r>
            <a:r>
              <a:rPr kumimoji="0" lang="en-US" altLang="de-DE" sz="1600" b="0" i="1" u="none" strike="noStrike" cap="none" normalizeH="0" baseline="0" dirty="0" err="1">
                <a:ln>
                  <a:noFill/>
                </a:ln>
                <a:solidFill>
                  <a:srgbClr val="808080"/>
                </a:solidFill>
                <a:effectLst/>
                <a:latin typeface="Open Sans" panose="020B0606030504020204" pitchFamily="34" charset="0"/>
              </a:rPr>
              <a:t>voluptua</a:t>
            </a:r>
            <a:r>
              <a:rPr kumimoji="0" lang="en-US" altLang="de-DE" sz="1600" b="0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Open Sans" panose="020B0606030504020204" pitchFamily="34" charset="0"/>
              </a:rPr>
              <a:t>. At </a:t>
            </a:r>
            <a:r>
              <a:rPr kumimoji="0" lang="en-US" altLang="de-DE" sz="1600" b="0" i="1" u="none" strike="noStrike" cap="none" normalizeH="0" baseline="0" dirty="0" err="1">
                <a:ln>
                  <a:noFill/>
                </a:ln>
                <a:solidFill>
                  <a:srgbClr val="808080"/>
                </a:solidFill>
                <a:effectLst/>
                <a:latin typeface="Open Sans" panose="020B0606030504020204" pitchFamily="34" charset="0"/>
              </a:rPr>
              <a:t>vero</a:t>
            </a:r>
            <a:r>
              <a:rPr kumimoji="0" lang="en-US" altLang="de-DE" sz="1600" b="0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kumimoji="0" lang="en-US" altLang="de-DE" sz="1600" b="0" i="1" u="none" strike="noStrike" cap="none" normalizeH="0" baseline="0" dirty="0" err="1">
                <a:ln>
                  <a:noFill/>
                </a:ln>
                <a:solidFill>
                  <a:srgbClr val="808080"/>
                </a:solidFill>
                <a:effectLst/>
                <a:latin typeface="Open Sans" panose="020B0606030504020204" pitchFamily="34" charset="0"/>
              </a:rPr>
              <a:t>eos</a:t>
            </a:r>
            <a:r>
              <a:rPr kumimoji="0" lang="en-US" altLang="de-DE" sz="1600" b="0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Open Sans" panose="020B0606030504020204" pitchFamily="34" charset="0"/>
              </a:rPr>
              <a:t> et </a:t>
            </a:r>
            <a:r>
              <a:rPr kumimoji="0" lang="en-US" altLang="de-DE" sz="1600" b="0" i="1" u="none" strike="noStrike" cap="none" normalizeH="0" baseline="0" dirty="0" err="1">
                <a:ln>
                  <a:noFill/>
                </a:ln>
                <a:solidFill>
                  <a:srgbClr val="808080"/>
                </a:solidFill>
                <a:effectLst/>
                <a:latin typeface="Open Sans" panose="020B0606030504020204" pitchFamily="34" charset="0"/>
              </a:rPr>
              <a:t>accusam</a:t>
            </a:r>
            <a:r>
              <a:rPr kumimoji="0" lang="en-US" altLang="de-DE" sz="1600" b="0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Open Sans" panose="020B0606030504020204" pitchFamily="34" charset="0"/>
              </a:rPr>
              <a:t> et, </a:t>
            </a:r>
            <a:r>
              <a:rPr kumimoji="0" lang="en-US" altLang="de-DE" sz="1600" b="0" i="1" u="none" strike="noStrike" cap="none" normalizeH="0" baseline="0" dirty="0" err="1">
                <a:ln>
                  <a:noFill/>
                </a:ln>
                <a:solidFill>
                  <a:srgbClr val="808080"/>
                </a:solidFill>
                <a:effectLst/>
                <a:latin typeface="Open Sans" panose="020B0606030504020204" pitchFamily="34" charset="0"/>
              </a:rPr>
              <a:t>umy</a:t>
            </a:r>
            <a:r>
              <a:rPr kumimoji="0" lang="en-US" altLang="de-DE" sz="1600" b="0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kumimoji="0" lang="en-US" altLang="de-DE" sz="1600" b="0" i="1" u="none" strike="noStrike" cap="none" normalizeH="0" baseline="0" dirty="0" err="1">
                <a:ln>
                  <a:noFill/>
                </a:ln>
                <a:solidFill>
                  <a:srgbClr val="808080"/>
                </a:solidFill>
                <a:effectLst/>
                <a:latin typeface="Open Sans" panose="020B0606030504020204" pitchFamily="34" charset="0"/>
              </a:rPr>
              <a:t>eirmod</a:t>
            </a:r>
            <a:r>
              <a:rPr kumimoji="0" lang="en-US" altLang="de-DE" sz="1600" b="0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kumimoji="0" lang="en-US" altLang="de-DE" sz="1600" b="0" i="1" u="none" strike="noStrike" cap="none" normalizeH="0" baseline="0" dirty="0" err="1">
                <a:ln>
                  <a:noFill/>
                </a:ln>
                <a:solidFill>
                  <a:srgbClr val="808080"/>
                </a:solidFill>
                <a:effectLst/>
                <a:latin typeface="Open Sans" panose="020B0606030504020204" pitchFamily="34" charset="0"/>
              </a:rPr>
              <a:t>tempor</a:t>
            </a:r>
            <a:r>
              <a:rPr kumimoji="0" lang="en-US" altLang="de-DE" sz="1600" b="0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kumimoji="0" lang="en-US" altLang="de-DE" sz="1600" b="0" i="1" u="none" strike="noStrike" cap="none" normalizeH="0" baseline="0" dirty="0" err="1">
                <a:ln>
                  <a:noFill/>
                </a:ln>
                <a:solidFill>
                  <a:srgbClr val="808080"/>
                </a:solidFill>
                <a:effectLst/>
                <a:latin typeface="Open Sans" panose="020B0606030504020204" pitchFamily="34" charset="0"/>
              </a:rPr>
              <a:t>invidunt</a:t>
            </a:r>
            <a:r>
              <a:rPr kumimoji="0" lang="en-US" altLang="de-DE" sz="1600" b="0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Open Sans" panose="020B0606030504020204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altLang="de-DE" sz="1600" b="0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Open Sans" panose="020B0606030504020204" pitchFamily="34" charset="0"/>
              </a:rPr>
              <a:t>3	</a:t>
            </a:r>
            <a:r>
              <a:rPr kumimoji="0" lang="en-US" altLang="de-DE" sz="1600" b="0" i="1" u="none" strike="noStrike" cap="none" normalizeH="0" baseline="0" dirty="0" err="1">
                <a:ln>
                  <a:noFill/>
                </a:ln>
                <a:solidFill>
                  <a:srgbClr val="808080"/>
                </a:solidFill>
                <a:effectLst/>
                <a:latin typeface="Open Sans" panose="020B0606030504020204" pitchFamily="34" charset="0"/>
              </a:rPr>
              <a:t>justo</a:t>
            </a:r>
            <a:r>
              <a:rPr kumimoji="0" lang="en-US" altLang="de-DE" sz="1600" b="0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Open Sans" panose="020B0606030504020204" pitchFamily="34" charset="0"/>
              </a:rPr>
              <a:t> duo </a:t>
            </a:r>
            <a:r>
              <a:rPr kumimoji="0" lang="en-US" altLang="de-DE" sz="1600" b="0" i="1" u="none" strike="noStrike" cap="none" normalizeH="0" baseline="0" dirty="0" err="1">
                <a:ln>
                  <a:noFill/>
                </a:ln>
                <a:solidFill>
                  <a:srgbClr val="808080"/>
                </a:solidFill>
                <a:effectLst/>
                <a:latin typeface="Open Sans" panose="020B0606030504020204" pitchFamily="34" charset="0"/>
              </a:rPr>
              <a:t>dolores</a:t>
            </a:r>
            <a:r>
              <a:rPr kumimoji="0" lang="en-US" altLang="de-DE" sz="1600" b="0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Open Sans" panose="020B0606030504020204" pitchFamily="34" charset="0"/>
              </a:rPr>
              <a:t> et </a:t>
            </a:r>
            <a:r>
              <a:rPr kumimoji="0" lang="en-US" altLang="de-DE" sz="1600" b="0" i="1" u="none" strike="noStrike" cap="none" normalizeH="0" baseline="0" dirty="0" err="1">
                <a:ln>
                  <a:noFill/>
                </a:ln>
                <a:solidFill>
                  <a:srgbClr val="808080"/>
                </a:solidFill>
                <a:effectLst/>
                <a:latin typeface="Open Sans" panose="020B0606030504020204" pitchFamily="34" charset="0"/>
              </a:rPr>
              <a:t>ea</a:t>
            </a:r>
            <a:r>
              <a:rPr kumimoji="0" lang="en-US" altLang="de-DE" sz="1600" b="0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kumimoji="0" lang="en-US" altLang="de-DE" sz="1600" b="0" i="1" u="none" strike="noStrike" cap="none" normalizeH="0" baseline="0" dirty="0" err="1">
                <a:ln>
                  <a:noFill/>
                </a:ln>
                <a:solidFill>
                  <a:srgbClr val="808080"/>
                </a:solidFill>
                <a:effectLst/>
                <a:latin typeface="Open Sans" panose="020B0606030504020204" pitchFamily="34" charset="0"/>
              </a:rPr>
              <a:t>rebum</a:t>
            </a:r>
            <a:r>
              <a:rPr kumimoji="0" lang="en-US" altLang="de-DE" sz="1600" b="0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Open Sans" panose="020B0606030504020204" pitchFamily="34" charset="0"/>
              </a:rPr>
              <a:t>. Stet </a:t>
            </a:r>
            <a:r>
              <a:rPr kumimoji="0" lang="en-US" altLang="de-DE" sz="1600" b="0" i="1" u="none" strike="noStrike" cap="none" normalizeH="0" baseline="0" dirty="0" err="1">
                <a:ln>
                  <a:noFill/>
                </a:ln>
                <a:solidFill>
                  <a:srgbClr val="808080"/>
                </a:solidFill>
                <a:effectLst/>
                <a:latin typeface="Open Sans" panose="020B0606030504020204" pitchFamily="34" charset="0"/>
              </a:rPr>
              <a:t>clita</a:t>
            </a:r>
            <a:r>
              <a:rPr kumimoji="0" lang="en-US" altLang="de-DE" sz="1600" b="0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kumimoji="0" lang="en-US" altLang="de-DE" sz="1600" b="0" i="1" u="none" strike="noStrike" cap="none" normalizeH="0" baseline="0" dirty="0" err="1">
                <a:ln>
                  <a:noFill/>
                </a:ln>
                <a:solidFill>
                  <a:srgbClr val="808080"/>
                </a:solidFill>
                <a:effectLst/>
                <a:latin typeface="Open Sans" panose="020B0606030504020204" pitchFamily="34" charset="0"/>
              </a:rPr>
              <a:t>kasd</a:t>
            </a:r>
            <a:r>
              <a:rPr kumimoji="0" lang="en-US" altLang="de-DE" sz="1600" b="0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kumimoji="0" lang="en-US" altLang="de-DE" sz="1600" b="0" i="1" u="none" strike="noStrike" cap="none" normalizeH="0" baseline="0" dirty="0" err="1">
                <a:ln>
                  <a:noFill/>
                </a:ln>
                <a:solidFill>
                  <a:srgbClr val="808080"/>
                </a:solidFill>
                <a:effectLst/>
                <a:latin typeface="Open Sans" panose="020B0606030504020204" pitchFamily="34" charset="0"/>
              </a:rPr>
              <a:t>gubergren</a:t>
            </a:r>
            <a:r>
              <a:rPr kumimoji="0" lang="en-US" altLang="de-DE" sz="1600" b="0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Open Sans" panose="020B0606030504020204" pitchFamily="34" charset="0"/>
              </a:rPr>
              <a:t>, no sea </a:t>
            </a:r>
            <a:r>
              <a:rPr kumimoji="0" lang="en-US" altLang="de-DE" sz="1600" b="0" i="1" u="none" strike="noStrike" cap="none" normalizeH="0" baseline="0" dirty="0" err="1">
                <a:ln>
                  <a:noFill/>
                </a:ln>
                <a:solidFill>
                  <a:srgbClr val="808080"/>
                </a:solidFill>
                <a:effectLst/>
                <a:latin typeface="Open Sans" panose="020B0606030504020204" pitchFamily="34" charset="0"/>
              </a:rPr>
              <a:t>takimata</a:t>
            </a:r>
            <a:r>
              <a:rPr kumimoji="0" lang="en-US" altLang="de-DE" sz="1600" b="0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kumimoji="0" lang="en-US" altLang="de-DE" sz="1600" b="0" i="1" u="none" strike="noStrike" cap="none" normalizeH="0" baseline="0" dirty="0" err="1">
                <a:ln>
                  <a:noFill/>
                </a:ln>
                <a:solidFill>
                  <a:srgbClr val="808080"/>
                </a:solidFill>
                <a:effectLst/>
                <a:latin typeface="Open Sans" panose="020B0606030504020204" pitchFamily="34" charset="0"/>
              </a:rPr>
              <a:t>sanctus</a:t>
            </a:r>
            <a:r>
              <a:rPr kumimoji="0" lang="en-US" altLang="de-DE" sz="1600" b="0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Open Sans" panose="020B0606030504020204" pitchFamily="34" charset="0"/>
              </a:rPr>
              <a:t>; </a:t>
            </a:r>
            <a:r>
              <a:rPr kumimoji="0" lang="en-US" altLang="de-DE" sz="1600" b="0" i="1" u="none" strike="noStrike" cap="none" normalizeH="0" baseline="0" dirty="0" err="1">
                <a:ln>
                  <a:noFill/>
                </a:ln>
                <a:solidFill>
                  <a:srgbClr val="808080"/>
                </a:solidFill>
                <a:effectLst/>
                <a:latin typeface="Open Sans" panose="020B0606030504020204" pitchFamily="34" charset="0"/>
              </a:rPr>
              <a:t>lores</a:t>
            </a:r>
            <a:r>
              <a:rPr kumimoji="0" lang="en-US" altLang="de-DE" sz="1600" b="0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Open Sans" panose="020B0606030504020204" pitchFamily="34" charset="0"/>
              </a:rPr>
              <a:t> et </a:t>
            </a:r>
            <a:r>
              <a:rPr kumimoji="0" lang="en-US" altLang="de-DE" sz="1600" b="0" i="1" u="none" strike="noStrike" cap="none" normalizeH="0" baseline="0" dirty="0" err="1">
                <a:ln>
                  <a:noFill/>
                </a:ln>
                <a:solidFill>
                  <a:srgbClr val="808080"/>
                </a:solidFill>
                <a:effectLst/>
                <a:latin typeface="Open Sans" panose="020B0606030504020204" pitchFamily="34" charset="0"/>
              </a:rPr>
              <a:t>ea</a:t>
            </a:r>
            <a:r>
              <a:rPr kumimoji="0" lang="en-US" altLang="de-DE" sz="1600" b="0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kumimoji="0" lang="en-US" altLang="de-DE" sz="1600" b="0" i="1" u="none" strike="noStrike" cap="none" normalizeH="0" baseline="0" dirty="0" err="1">
                <a:ln>
                  <a:noFill/>
                </a:ln>
                <a:solidFill>
                  <a:srgbClr val="808080"/>
                </a:solidFill>
                <a:effectLst/>
                <a:latin typeface="Open Sans" panose="020B0606030504020204" pitchFamily="34" charset="0"/>
              </a:rPr>
              <a:t>rebum</a:t>
            </a:r>
            <a:r>
              <a:rPr kumimoji="0" lang="en-US" altLang="de-DE" sz="1600" b="0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Open Sans" panose="020B0606030504020204" pitchFamily="34" charset="0"/>
              </a:rPr>
              <a:t>. Stet </a:t>
            </a:r>
            <a:r>
              <a:rPr kumimoji="0" lang="en-US" altLang="de-DE" sz="1600" b="0" i="1" u="none" strike="noStrike" cap="none" normalizeH="0" baseline="0" dirty="0" err="1">
                <a:ln>
                  <a:noFill/>
                </a:ln>
                <a:solidFill>
                  <a:srgbClr val="808080"/>
                </a:solidFill>
                <a:effectLst/>
                <a:latin typeface="Open Sans" panose="020B0606030504020204" pitchFamily="34" charset="0"/>
              </a:rPr>
              <a:t>clita</a:t>
            </a:r>
            <a:r>
              <a:rPr kumimoji="0" lang="en-US" altLang="de-DE" sz="1600" b="0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kumimoji="0" lang="en-US" altLang="de-DE" sz="1600" b="0" i="1" u="none" strike="noStrike" cap="none" normalizeH="0" baseline="0" dirty="0" err="1">
                <a:ln>
                  <a:noFill/>
                </a:ln>
                <a:solidFill>
                  <a:srgbClr val="808080"/>
                </a:solidFill>
                <a:effectLst/>
                <a:latin typeface="Open Sans" panose="020B0606030504020204" pitchFamily="34" charset="0"/>
              </a:rPr>
              <a:t>kasd</a:t>
            </a:r>
            <a:r>
              <a:rPr kumimoji="0" lang="en-US" altLang="de-DE" sz="1600" b="0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kumimoji="0" lang="en-US" altLang="de-DE" sz="1600" b="0" i="1" u="none" strike="noStrike" cap="none" normalizeH="0" baseline="0" dirty="0" err="1">
                <a:ln>
                  <a:noFill/>
                </a:ln>
                <a:solidFill>
                  <a:srgbClr val="808080"/>
                </a:solidFill>
                <a:effectLst/>
                <a:latin typeface="Open Sans" panose="020B0606030504020204" pitchFamily="34" charset="0"/>
              </a:rPr>
              <a:t>gubergren</a:t>
            </a:r>
            <a:r>
              <a:rPr kumimoji="0" lang="en-US" altLang="de-DE" sz="1600" b="0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Open Sans" panose="020B0606030504020204" pitchFamily="34" charset="0"/>
              </a:rPr>
              <a:t>, no sea </a:t>
            </a:r>
            <a:r>
              <a:rPr kumimoji="0" lang="en-US" altLang="de-DE" sz="1600" b="0" i="1" u="none" strike="noStrike" cap="none" normalizeH="0" baseline="0" dirty="0" err="1">
                <a:ln>
                  <a:noFill/>
                </a:ln>
                <a:solidFill>
                  <a:srgbClr val="808080"/>
                </a:solidFill>
                <a:effectLst/>
                <a:latin typeface="Open Sans" panose="020B0606030504020204" pitchFamily="34" charset="0"/>
              </a:rPr>
              <a:t>takimata</a:t>
            </a:r>
            <a:r>
              <a:rPr kumimoji="0" lang="en-US" altLang="de-DE" sz="1600" b="0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kumimoji="0" lang="en-US" altLang="de-DE" sz="1600" b="0" i="1" u="none" strike="noStrike" cap="none" normalizeH="0" baseline="0" dirty="0" err="1">
                <a:ln>
                  <a:noFill/>
                </a:ln>
                <a:solidFill>
                  <a:srgbClr val="808080"/>
                </a:solidFill>
                <a:effectLst/>
                <a:latin typeface="Open Sans" panose="020B0606030504020204" pitchFamily="34" charset="0"/>
              </a:rPr>
              <a:t>sa</a:t>
            </a:r>
            <a:endParaRPr kumimoji="0" lang="en-US" altLang="de-DE" sz="1600" b="0" i="1" u="none" strike="noStrike" cap="none" normalizeH="0" baseline="0" dirty="0">
              <a:ln>
                <a:noFill/>
              </a:ln>
              <a:solidFill>
                <a:srgbClr val="808080"/>
              </a:solidFill>
              <a:effectLst/>
              <a:latin typeface="Open Sans" panose="020B0606030504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altLang="de-DE" sz="1600" b="0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Open Sans" panose="020B0606030504020204" pitchFamily="34" charset="0"/>
              </a:rPr>
              <a:t>4	</a:t>
            </a:r>
            <a:r>
              <a:rPr kumimoji="0" lang="en-US" altLang="de-DE" sz="1600" b="0" i="1" u="none" strike="noStrike" cap="none" normalizeH="0" baseline="0" dirty="0" err="1">
                <a:ln>
                  <a:noFill/>
                </a:ln>
                <a:solidFill>
                  <a:srgbClr val="808080"/>
                </a:solidFill>
                <a:effectLst/>
                <a:latin typeface="Open Sans" panose="020B0606030504020204" pitchFamily="34" charset="0"/>
              </a:rPr>
              <a:t>est</a:t>
            </a:r>
            <a:r>
              <a:rPr kumimoji="0" lang="en-US" altLang="de-DE" sz="1600" b="0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Open Sans" panose="020B0606030504020204" pitchFamily="34" charset="0"/>
              </a:rPr>
              <a:t> Lorem ipsum dolor sit </a:t>
            </a:r>
            <a:r>
              <a:rPr kumimoji="0" lang="en-US" altLang="de-DE" sz="1600" b="0" i="1" u="none" strike="noStrike" cap="none" normalizeH="0" baseline="0" dirty="0" err="1">
                <a:ln>
                  <a:noFill/>
                </a:ln>
                <a:solidFill>
                  <a:srgbClr val="808080"/>
                </a:solidFill>
                <a:effectLst/>
                <a:latin typeface="Open Sans" panose="020B0606030504020204" pitchFamily="34" charset="0"/>
              </a:rPr>
              <a:t>amet</a:t>
            </a:r>
            <a:r>
              <a:rPr kumimoji="0" lang="en-US" altLang="de-DE" sz="1600" b="0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Open Sans" panose="020B0606030504020204" pitchFamily="34" charset="0"/>
              </a:rPr>
              <a:t>. Lorem ipsum dolor sit </a:t>
            </a:r>
            <a:r>
              <a:rPr kumimoji="0" lang="en-US" altLang="de-DE" sz="1600" b="0" i="1" u="none" strike="noStrike" cap="none" normalizeH="0" baseline="0" dirty="0" err="1">
                <a:ln>
                  <a:noFill/>
                </a:ln>
                <a:solidFill>
                  <a:srgbClr val="808080"/>
                </a:solidFill>
                <a:effectLst/>
                <a:latin typeface="Open Sans" panose="020B0606030504020204" pitchFamily="34" charset="0"/>
              </a:rPr>
              <a:t>amet</a:t>
            </a:r>
            <a:r>
              <a:rPr kumimoji="0" lang="en-US" altLang="de-DE" sz="1600" b="0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kumimoji="0" lang="en-US" altLang="de-DE" sz="1600" b="0" i="1" u="none" strike="noStrike" cap="none" normalizeH="0" baseline="0" dirty="0" err="1">
                <a:ln>
                  <a:noFill/>
                </a:ln>
                <a:solidFill>
                  <a:srgbClr val="808080"/>
                </a:solidFill>
                <a:effectLst/>
                <a:latin typeface="Open Sans" panose="020B0606030504020204" pitchFamily="34" charset="0"/>
              </a:rPr>
              <a:t>consetetur</a:t>
            </a:r>
            <a:r>
              <a:rPr kumimoji="0" lang="en-US" altLang="de-DE" sz="1600" b="0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kumimoji="0" lang="en-US" altLang="de-DE" sz="1600" b="0" i="1" u="none" strike="noStrike" cap="none" normalizeH="0" baseline="0" dirty="0" err="1">
                <a:ln>
                  <a:noFill/>
                </a:ln>
                <a:solidFill>
                  <a:srgbClr val="808080"/>
                </a:solidFill>
                <a:effectLst/>
                <a:latin typeface="Open Sans" panose="020B0606030504020204" pitchFamily="34" charset="0"/>
              </a:rPr>
              <a:t>sadipscing</a:t>
            </a:r>
            <a:r>
              <a:rPr kumimoji="0" lang="en-US" altLang="de-DE" sz="1600" b="0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kumimoji="0" lang="en-US" altLang="de-DE" sz="1600" b="0" i="1" u="none" strike="noStrike" cap="none" normalizeH="0" baseline="0" dirty="0" err="1">
                <a:ln>
                  <a:noFill/>
                </a:ln>
                <a:solidFill>
                  <a:srgbClr val="808080"/>
                </a:solidFill>
                <a:effectLst/>
                <a:latin typeface="Open Sans" panose="020B0606030504020204" pitchFamily="34" charset="0"/>
              </a:rPr>
              <a:t>elitr</a:t>
            </a:r>
            <a:r>
              <a:rPr kumimoji="0" lang="en-US" altLang="de-DE" sz="1600" b="0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Open Sans" panose="020B0606030504020204" pitchFamily="34" charset="0"/>
              </a:rPr>
              <a:t>, sed diam; </a:t>
            </a:r>
            <a:r>
              <a:rPr kumimoji="0" lang="en-US" altLang="de-DE" sz="1600" b="0" i="1" u="none" strike="noStrike" cap="none" normalizeH="0" baseline="0" dirty="0" err="1">
                <a:ln>
                  <a:noFill/>
                </a:ln>
                <a:solidFill>
                  <a:srgbClr val="808080"/>
                </a:solidFill>
                <a:effectLst/>
                <a:latin typeface="Open Sans" panose="020B0606030504020204" pitchFamily="34" charset="0"/>
              </a:rPr>
              <a:t>lores</a:t>
            </a:r>
            <a:r>
              <a:rPr kumimoji="0" lang="en-US" altLang="de-DE" sz="1600" b="0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Open Sans" panose="020B0606030504020204" pitchFamily="34" charset="0"/>
              </a:rPr>
              <a:t> et </a:t>
            </a:r>
            <a:r>
              <a:rPr kumimoji="0" lang="en-US" altLang="de-DE" sz="1600" b="0" i="1" u="none" strike="noStrike" cap="none" normalizeH="0" baseline="0" dirty="0" err="1">
                <a:ln>
                  <a:noFill/>
                </a:ln>
                <a:solidFill>
                  <a:srgbClr val="808080"/>
                </a:solidFill>
                <a:effectLst/>
                <a:latin typeface="Open Sans" panose="020B0606030504020204" pitchFamily="34" charset="0"/>
              </a:rPr>
              <a:t>ea</a:t>
            </a:r>
            <a:r>
              <a:rPr kumimoji="0" lang="en-US" altLang="de-DE" sz="1600" b="0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kumimoji="0" lang="en-US" altLang="de-DE" sz="1600" b="0" i="1" u="none" strike="noStrike" cap="none" normalizeH="0" baseline="0" dirty="0" err="1">
                <a:ln>
                  <a:noFill/>
                </a:ln>
                <a:solidFill>
                  <a:srgbClr val="808080"/>
                </a:solidFill>
                <a:effectLst/>
                <a:latin typeface="Open Sans" panose="020B0606030504020204" pitchFamily="34" charset="0"/>
              </a:rPr>
              <a:t>rebum</a:t>
            </a:r>
            <a:r>
              <a:rPr kumimoji="0" lang="en-US" altLang="de-DE" sz="1600" b="0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Open Sans" panose="020B0606030504020204" pitchFamily="34" charset="0"/>
              </a:rPr>
              <a:t>. Stet </a:t>
            </a:r>
            <a:r>
              <a:rPr kumimoji="0" lang="en-US" altLang="de-DE" sz="1600" b="0" i="1" u="none" strike="noStrike" cap="none" normalizeH="0" baseline="0" dirty="0" err="1">
                <a:ln>
                  <a:noFill/>
                </a:ln>
                <a:solidFill>
                  <a:srgbClr val="808080"/>
                </a:solidFill>
                <a:effectLst/>
                <a:latin typeface="Open Sans" panose="020B0606030504020204" pitchFamily="34" charset="0"/>
              </a:rPr>
              <a:t>clita</a:t>
            </a:r>
            <a:r>
              <a:rPr kumimoji="0" lang="en-US" altLang="de-DE" sz="1600" b="0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kumimoji="0" lang="en-US" altLang="de-DE" sz="1600" b="0" i="1" u="none" strike="noStrike" cap="none" normalizeH="0" baseline="0" dirty="0" err="1">
                <a:ln>
                  <a:noFill/>
                </a:ln>
                <a:solidFill>
                  <a:srgbClr val="808080"/>
                </a:solidFill>
                <a:effectLst/>
                <a:latin typeface="Open Sans" panose="020B0606030504020204" pitchFamily="34" charset="0"/>
              </a:rPr>
              <a:t>kasd</a:t>
            </a:r>
            <a:r>
              <a:rPr kumimoji="0" lang="en-US" altLang="de-DE" sz="1600" b="0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kumimoji="0" lang="en-US" altLang="de-DE" sz="1600" b="0" i="1" u="none" strike="noStrike" cap="none" normalizeH="0" baseline="0" dirty="0" err="1">
                <a:ln>
                  <a:noFill/>
                </a:ln>
                <a:solidFill>
                  <a:srgbClr val="808080"/>
                </a:solidFill>
                <a:effectLst/>
                <a:latin typeface="Open Sans" panose="020B0606030504020204" pitchFamily="34" charset="0"/>
              </a:rPr>
              <a:t>gubmata</a:t>
            </a:r>
            <a:r>
              <a:rPr kumimoji="0" lang="en-US" altLang="de-DE" sz="1600" b="0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kumimoji="0" lang="en-US" altLang="de-DE" sz="1600" b="0" i="1" u="none" strike="noStrike" cap="none" normalizeH="0" baseline="0" dirty="0" err="1">
                <a:ln>
                  <a:noFill/>
                </a:ln>
                <a:solidFill>
                  <a:srgbClr val="808080"/>
                </a:solidFill>
                <a:effectLst/>
                <a:latin typeface="Open Sans" panose="020B0606030504020204" pitchFamily="34" charset="0"/>
              </a:rPr>
              <a:t>sa</a:t>
            </a:r>
            <a:endParaRPr kumimoji="0" lang="en-US" altLang="de-DE" sz="1600" b="0" i="1" u="none" strike="noStrike" cap="none" normalizeH="0" baseline="0" dirty="0">
              <a:ln>
                <a:noFill/>
              </a:ln>
              <a:solidFill>
                <a:srgbClr val="808080"/>
              </a:solidFill>
              <a:effectLst/>
              <a:latin typeface="Open Sans" panose="020B0606030504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altLang="de-DE" sz="1600" b="0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Open Sans" panose="020B0606030504020204" pitchFamily="34" charset="0"/>
              </a:rPr>
              <a:t>5	</a:t>
            </a:r>
            <a:r>
              <a:rPr kumimoji="0" lang="en-US" altLang="de-DE" sz="1600" b="0" i="1" u="none" strike="noStrike" cap="none" normalizeH="0" baseline="0" dirty="0" err="1">
                <a:ln>
                  <a:noFill/>
                </a:ln>
                <a:solidFill>
                  <a:srgbClr val="808080"/>
                </a:solidFill>
                <a:effectLst/>
                <a:latin typeface="Open Sans" panose="020B0606030504020204" pitchFamily="34" charset="0"/>
              </a:rPr>
              <a:t>nonumy</a:t>
            </a:r>
            <a:r>
              <a:rPr kumimoji="0" lang="en-US" altLang="de-DE" sz="1600" b="0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kumimoji="0" lang="en-US" altLang="de-DE" sz="1600" b="0" i="1" u="none" strike="noStrike" cap="none" normalizeH="0" baseline="0" dirty="0" err="1">
                <a:ln>
                  <a:noFill/>
                </a:ln>
                <a:solidFill>
                  <a:srgbClr val="808080"/>
                </a:solidFill>
                <a:effectLst/>
                <a:latin typeface="Open Sans" panose="020B0606030504020204" pitchFamily="34" charset="0"/>
              </a:rPr>
              <a:t>eirmod</a:t>
            </a:r>
            <a:r>
              <a:rPr kumimoji="0" lang="en-US" altLang="de-DE" sz="1600" b="0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kumimoji="0" lang="en-US" altLang="de-DE" sz="1600" b="0" i="1" u="none" strike="noStrike" cap="none" normalizeH="0" baseline="0" dirty="0" err="1">
                <a:ln>
                  <a:noFill/>
                </a:ln>
                <a:solidFill>
                  <a:srgbClr val="808080"/>
                </a:solidFill>
                <a:effectLst/>
                <a:latin typeface="Open Sans" panose="020B0606030504020204" pitchFamily="34" charset="0"/>
              </a:rPr>
              <a:t>tempor</a:t>
            </a:r>
            <a:r>
              <a:rPr kumimoji="0" lang="en-US" altLang="de-DE" sz="1600" b="0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kumimoji="0" lang="en-US" altLang="de-DE" sz="1600" b="0" i="1" u="none" strike="noStrike" cap="none" normalizeH="0" baseline="0" dirty="0" err="1">
                <a:ln>
                  <a:noFill/>
                </a:ln>
                <a:solidFill>
                  <a:srgbClr val="808080"/>
                </a:solidFill>
                <a:effectLst/>
                <a:latin typeface="Open Sans" panose="020B0606030504020204" pitchFamily="34" charset="0"/>
              </a:rPr>
              <a:t>invidunt</a:t>
            </a:r>
            <a:r>
              <a:rPr kumimoji="0" lang="en-US" altLang="de-DE" sz="1600" b="0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kumimoji="0" lang="en-US" altLang="de-DE" sz="1600" b="0" i="1" u="none" strike="noStrike" cap="none" normalizeH="0" baseline="0" dirty="0" err="1">
                <a:ln>
                  <a:noFill/>
                </a:ln>
                <a:solidFill>
                  <a:srgbClr val="808080"/>
                </a:solidFill>
                <a:effectLst/>
                <a:latin typeface="Open Sans" panose="020B0606030504020204" pitchFamily="34" charset="0"/>
              </a:rPr>
              <a:t>ut</a:t>
            </a:r>
            <a:r>
              <a:rPr kumimoji="0" lang="en-US" altLang="de-DE" sz="1600" b="0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kumimoji="0" lang="en-US" altLang="de-DE" sz="1600" b="0" i="1" u="none" strike="noStrike" cap="none" normalizeH="0" baseline="0" dirty="0" err="1">
                <a:ln>
                  <a:noFill/>
                </a:ln>
                <a:solidFill>
                  <a:srgbClr val="808080"/>
                </a:solidFill>
                <a:effectLst/>
                <a:latin typeface="Open Sans" panose="020B0606030504020204" pitchFamily="34" charset="0"/>
              </a:rPr>
              <a:t>lalores</a:t>
            </a:r>
            <a:r>
              <a:rPr kumimoji="0" lang="en-US" altLang="de-DE" sz="1600" b="0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Open Sans" panose="020B0606030504020204" pitchFamily="34" charset="0"/>
              </a:rPr>
              <a:t> et </a:t>
            </a:r>
            <a:r>
              <a:rPr kumimoji="0" lang="en-US" altLang="de-DE" sz="1600" b="0" i="1" u="none" strike="noStrike" cap="none" normalizeH="0" baseline="0" dirty="0" err="1">
                <a:ln>
                  <a:noFill/>
                </a:ln>
                <a:solidFill>
                  <a:srgbClr val="808080"/>
                </a:solidFill>
                <a:effectLst/>
                <a:latin typeface="Open Sans" panose="020B0606030504020204" pitchFamily="34" charset="0"/>
              </a:rPr>
              <a:t>ea</a:t>
            </a:r>
            <a:r>
              <a:rPr kumimoji="0" lang="en-US" altLang="de-DE" sz="1600" b="0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kumimoji="0" lang="en-US" altLang="de-DE" sz="1600" b="0" i="1" u="none" strike="noStrike" cap="none" normalizeH="0" baseline="0" dirty="0" err="1">
                <a:ln>
                  <a:noFill/>
                </a:ln>
                <a:solidFill>
                  <a:srgbClr val="808080"/>
                </a:solidFill>
                <a:effectLst/>
                <a:latin typeface="Open Sans" panose="020B0606030504020204" pitchFamily="34" charset="0"/>
              </a:rPr>
              <a:t>rebum</a:t>
            </a:r>
            <a:r>
              <a:rPr kumimoji="0" lang="en-US" altLang="de-DE" sz="1600" b="0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Open Sans" panose="020B0606030504020204" pitchFamily="34" charset="0"/>
              </a:rPr>
              <a:t>. Stet </a:t>
            </a:r>
            <a:r>
              <a:rPr kumimoji="0" lang="en-US" altLang="de-DE" sz="1600" b="0" i="1" u="none" strike="noStrike" cap="none" normalizeH="0" baseline="0" dirty="0" err="1">
                <a:ln>
                  <a:noFill/>
                </a:ln>
                <a:solidFill>
                  <a:srgbClr val="808080"/>
                </a:solidFill>
                <a:effectLst/>
                <a:latin typeface="Open Sans" panose="020B0606030504020204" pitchFamily="34" charset="0"/>
              </a:rPr>
              <a:t>clita</a:t>
            </a:r>
            <a:r>
              <a:rPr kumimoji="0" lang="en-US" altLang="de-DE" sz="1600" b="0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kumimoji="0" lang="en-US" altLang="de-DE" sz="1600" b="0" i="1" u="none" strike="noStrike" cap="none" normalizeH="0" baseline="0" dirty="0" err="1">
                <a:ln>
                  <a:noFill/>
                </a:ln>
                <a:solidFill>
                  <a:srgbClr val="808080"/>
                </a:solidFill>
                <a:effectLst/>
                <a:latin typeface="Open Sans" panose="020B0606030504020204" pitchFamily="34" charset="0"/>
              </a:rPr>
              <a:t>kasd</a:t>
            </a:r>
            <a:r>
              <a:rPr kumimoji="0" lang="en-US" altLang="de-DE" sz="1600" b="0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kumimoji="0" lang="en-US" altLang="de-DE" sz="1600" b="0" i="1" u="none" strike="noStrike" cap="none" normalizeH="0" baseline="0" dirty="0" err="1">
                <a:ln>
                  <a:noFill/>
                </a:ln>
                <a:solidFill>
                  <a:srgbClr val="808080"/>
                </a:solidFill>
                <a:effectLst/>
                <a:latin typeface="Open Sans" panose="020B0606030504020204" pitchFamily="34" charset="0"/>
              </a:rPr>
              <a:t>gubergren</a:t>
            </a:r>
            <a:r>
              <a:rPr kumimoji="0" lang="en-US" altLang="de-DE" sz="1600" b="0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Open Sans" panose="020B0606030504020204" pitchFamily="34" charset="0"/>
              </a:rPr>
              <a:t>, no sea </a:t>
            </a:r>
            <a:r>
              <a:rPr kumimoji="0" lang="en-US" altLang="de-DE" sz="1600" b="0" i="1" u="none" strike="noStrike" cap="none" normalizeH="0" baseline="0" dirty="0" err="1">
                <a:ln>
                  <a:noFill/>
                </a:ln>
                <a:solidFill>
                  <a:srgbClr val="808080"/>
                </a:solidFill>
                <a:effectLst/>
                <a:latin typeface="Open Sans" panose="020B0606030504020204" pitchFamily="34" charset="0"/>
              </a:rPr>
              <a:t>takimata</a:t>
            </a:r>
            <a:r>
              <a:rPr kumimoji="0" lang="en-US" altLang="de-DE" sz="1600" b="0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kumimoji="0" lang="en-US" altLang="de-DE" sz="1600" b="0" i="1" u="none" strike="noStrike" cap="none" normalizeH="0" baseline="0" dirty="0" err="1">
                <a:ln>
                  <a:noFill/>
                </a:ln>
                <a:solidFill>
                  <a:srgbClr val="808080"/>
                </a:solidFill>
                <a:effectLst/>
                <a:latin typeface="Open Sans" panose="020B0606030504020204" pitchFamily="34" charset="0"/>
              </a:rPr>
              <a:t>sa</a:t>
            </a:r>
            <a:endParaRPr kumimoji="0" lang="en-US" altLang="de-DE" sz="1600" b="0" i="1" u="none" strike="noStrike" cap="none" normalizeH="0" baseline="0" dirty="0">
              <a:ln>
                <a:noFill/>
              </a:ln>
              <a:solidFill>
                <a:srgbClr val="808080"/>
              </a:solidFill>
              <a:effectLst/>
              <a:latin typeface="Open Sans" panose="020B0606030504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de-DE" sz="1600" b="0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Open Sans" panose="020B0606030504020204" pitchFamily="34" charset="0"/>
              </a:rPr>
              <a:t>6	</a:t>
            </a:r>
            <a:r>
              <a:rPr kumimoji="0" lang="en-US" altLang="de-DE" sz="1600" b="0" i="1" u="none" strike="noStrike" cap="none" normalizeH="0" baseline="0" dirty="0" err="1">
                <a:ln>
                  <a:noFill/>
                </a:ln>
                <a:solidFill>
                  <a:srgbClr val="808080"/>
                </a:solidFill>
                <a:effectLst/>
                <a:latin typeface="Open Sans" panose="020B0606030504020204" pitchFamily="34" charset="0"/>
              </a:rPr>
              <a:t>justo</a:t>
            </a:r>
            <a:r>
              <a:rPr kumimoji="0" lang="en-US" altLang="de-DE" sz="1600" b="0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Open Sans" panose="020B0606030504020204" pitchFamily="34" charset="0"/>
              </a:rPr>
              <a:t> duo </a:t>
            </a:r>
            <a:r>
              <a:rPr kumimoji="0" lang="en-US" altLang="de-DE" sz="1600" b="0" i="1" u="none" strike="noStrike" cap="none" normalizeH="0" baseline="0" dirty="0" err="1">
                <a:ln>
                  <a:noFill/>
                </a:ln>
                <a:solidFill>
                  <a:srgbClr val="808080"/>
                </a:solidFill>
                <a:effectLst/>
                <a:latin typeface="Open Sans" panose="020B0606030504020204" pitchFamily="34" charset="0"/>
              </a:rPr>
              <a:t>dolores</a:t>
            </a:r>
            <a:r>
              <a:rPr kumimoji="0" lang="en-US" altLang="de-DE" sz="1600" b="0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Open Sans" panose="020B0606030504020204" pitchFamily="34" charset="0"/>
              </a:rPr>
              <a:t> et </a:t>
            </a:r>
            <a:r>
              <a:rPr kumimoji="0" lang="en-US" altLang="de-DE" sz="1600" b="0" i="1" u="none" strike="noStrike" cap="none" normalizeH="0" baseline="0" dirty="0" err="1">
                <a:ln>
                  <a:noFill/>
                </a:ln>
                <a:solidFill>
                  <a:srgbClr val="808080"/>
                </a:solidFill>
                <a:effectLst/>
                <a:latin typeface="Open Sans" panose="020B0606030504020204" pitchFamily="34" charset="0"/>
              </a:rPr>
              <a:t>ea</a:t>
            </a:r>
            <a:r>
              <a:rPr kumimoji="0" lang="en-US" altLang="de-DE" sz="1600" b="0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kumimoji="0" lang="en-US" altLang="de-DE" sz="1600" b="0" i="1" u="none" strike="noStrike" cap="none" normalizeH="0" baseline="0" dirty="0" err="1">
                <a:ln>
                  <a:noFill/>
                </a:ln>
                <a:solidFill>
                  <a:srgbClr val="808080"/>
                </a:solidFill>
                <a:effectLst/>
                <a:latin typeface="Open Sans" panose="020B0606030504020204" pitchFamily="34" charset="0"/>
              </a:rPr>
              <a:t>rebum</a:t>
            </a:r>
            <a:r>
              <a:rPr kumimoji="0" lang="en-US" altLang="de-DE" sz="1600" b="0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Open Sans" panose="020B0606030504020204" pitchFamily="34" charset="0"/>
              </a:rPr>
              <a:t>. Stet </a:t>
            </a:r>
            <a:r>
              <a:rPr kumimoji="0" lang="en-US" altLang="de-DE" sz="1600" b="0" i="1" u="none" strike="noStrike" cap="none" normalizeH="0" baseline="0" dirty="0" err="1">
                <a:ln>
                  <a:noFill/>
                </a:ln>
                <a:solidFill>
                  <a:srgbClr val="808080"/>
                </a:solidFill>
                <a:effectLst/>
                <a:latin typeface="Open Sans" panose="020B0606030504020204" pitchFamily="34" charset="0"/>
              </a:rPr>
              <a:t>clita</a:t>
            </a:r>
            <a:r>
              <a:rPr kumimoji="0" lang="en-US" altLang="de-DE" sz="1600" b="0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kumimoji="0" lang="en-US" altLang="de-DE" sz="1600" b="0" i="1" u="none" strike="noStrike" cap="none" normalizeH="0" baseline="0" dirty="0" err="1">
                <a:ln>
                  <a:noFill/>
                </a:ln>
                <a:solidFill>
                  <a:srgbClr val="808080"/>
                </a:solidFill>
                <a:effectLst/>
                <a:latin typeface="Open Sans" panose="020B0606030504020204" pitchFamily="34" charset="0"/>
              </a:rPr>
              <a:t>kasd</a:t>
            </a:r>
            <a:r>
              <a:rPr kumimoji="0" lang="en-US" altLang="de-DE" sz="1600" b="0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kumimoji="0" lang="en-US" altLang="de-DE" sz="1600" b="0" i="1" u="none" strike="noStrike" cap="none" normalizeH="0" baseline="0" dirty="0" err="1">
                <a:ln>
                  <a:noFill/>
                </a:ln>
                <a:solidFill>
                  <a:srgbClr val="808080"/>
                </a:solidFill>
                <a:effectLst/>
                <a:latin typeface="Open Sans" panose="020B0606030504020204" pitchFamily="34" charset="0"/>
              </a:rPr>
              <a:t>gubergren</a:t>
            </a:r>
            <a:r>
              <a:rPr kumimoji="0" lang="en-US" altLang="de-DE" sz="1600" b="0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Open Sans" panose="020B0606030504020204" pitchFamily="34" charset="0"/>
              </a:rPr>
              <a:t>, no sea </a:t>
            </a:r>
            <a:r>
              <a:rPr kumimoji="0" lang="en-US" altLang="de-DE" sz="1600" b="0" i="1" u="none" strike="noStrike" cap="none" normalizeH="0" baseline="0" dirty="0" err="1">
                <a:ln>
                  <a:noFill/>
                </a:ln>
                <a:solidFill>
                  <a:srgbClr val="808080"/>
                </a:solidFill>
                <a:effectLst/>
                <a:latin typeface="Open Sans" panose="020B0606030504020204" pitchFamily="34" charset="0"/>
              </a:rPr>
              <a:t>takimata</a:t>
            </a:r>
            <a:r>
              <a:rPr kumimoji="0" lang="en-US" altLang="de-DE" sz="1600" b="0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kumimoji="0" lang="en-US" altLang="de-DE" sz="1600" b="0" i="1" u="none" strike="noStrike" cap="none" normalizeH="0" baseline="0" dirty="0" err="1">
                <a:ln>
                  <a:noFill/>
                </a:ln>
                <a:solidFill>
                  <a:srgbClr val="808080"/>
                </a:solidFill>
                <a:effectLst/>
                <a:latin typeface="Open Sans" panose="020B0606030504020204" pitchFamily="34" charset="0"/>
              </a:rPr>
              <a:t>sanctus</a:t>
            </a:r>
            <a:r>
              <a:rPr kumimoji="0" lang="en-US" altLang="de-DE" sz="1600" b="0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Open Sans" panose="020B0606030504020204" pitchFamily="34" charset="0"/>
              </a:rPr>
              <a:t>; </a:t>
            </a:r>
            <a:r>
              <a:rPr kumimoji="0" lang="en-US" altLang="de-DE" sz="1600" b="0" i="1" u="none" strike="noStrike" cap="none" normalizeH="0" baseline="0" dirty="0" err="1">
                <a:ln>
                  <a:noFill/>
                </a:ln>
                <a:solidFill>
                  <a:srgbClr val="808080"/>
                </a:solidFill>
                <a:effectLst/>
                <a:latin typeface="Open Sans" panose="020B0606030504020204" pitchFamily="34" charset="0"/>
              </a:rPr>
              <a:t>lores</a:t>
            </a:r>
            <a:r>
              <a:rPr kumimoji="0" lang="en-US" altLang="de-DE" sz="1600" b="0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Open Sans" panose="020B0606030504020204" pitchFamily="34" charset="0"/>
              </a:rPr>
              <a:t> et </a:t>
            </a:r>
            <a:r>
              <a:rPr kumimoji="0" lang="en-US" altLang="de-DE" sz="1600" b="0" i="1" u="none" strike="noStrike" cap="none" normalizeH="0" baseline="0" dirty="0" err="1">
                <a:ln>
                  <a:noFill/>
                </a:ln>
                <a:solidFill>
                  <a:srgbClr val="808080"/>
                </a:solidFill>
                <a:effectLst/>
                <a:latin typeface="Open Sans" panose="020B0606030504020204" pitchFamily="34" charset="0"/>
              </a:rPr>
              <a:t>ea</a:t>
            </a:r>
            <a:r>
              <a:rPr kumimoji="0" lang="en-US" altLang="de-DE" sz="1600" b="0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kumimoji="0" lang="en-US" altLang="de-DE" sz="1600" b="0" i="1" u="none" strike="noStrike" cap="none" normalizeH="0" baseline="0" dirty="0" err="1">
                <a:ln>
                  <a:noFill/>
                </a:ln>
                <a:solidFill>
                  <a:srgbClr val="808080"/>
                </a:solidFill>
                <a:effectLst/>
                <a:latin typeface="Open Sans" panose="020B0606030504020204" pitchFamily="34" charset="0"/>
              </a:rPr>
              <a:t>rebum</a:t>
            </a:r>
            <a:r>
              <a:rPr kumimoji="0" lang="en-US" altLang="de-DE" sz="1600" b="0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Open Sans" panose="020B0606030504020204" pitchFamily="34" charset="0"/>
              </a:rPr>
              <a:t>. Stet </a:t>
            </a:r>
            <a:r>
              <a:rPr kumimoji="0" lang="en-US" altLang="de-DE" sz="1600" b="0" i="1" u="none" strike="noStrike" cap="none" normalizeH="0" baseline="0" dirty="0" err="1">
                <a:ln>
                  <a:noFill/>
                </a:ln>
                <a:solidFill>
                  <a:srgbClr val="808080"/>
                </a:solidFill>
                <a:effectLst/>
                <a:latin typeface="Open Sans" panose="020B0606030504020204" pitchFamily="34" charset="0"/>
              </a:rPr>
              <a:t>clita</a:t>
            </a:r>
            <a:r>
              <a:rPr kumimoji="0" lang="en-US" altLang="de-DE" sz="1600" b="0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kumimoji="0" lang="en-US" altLang="de-DE" sz="1600" b="0" i="1" u="none" strike="noStrike" cap="none" normalizeH="0" baseline="0" dirty="0" err="1">
                <a:ln>
                  <a:noFill/>
                </a:ln>
                <a:solidFill>
                  <a:srgbClr val="808080"/>
                </a:solidFill>
                <a:effectLst/>
                <a:latin typeface="Open Sans" panose="020B0606030504020204" pitchFamily="34" charset="0"/>
              </a:rPr>
              <a:t>kasd</a:t>
            </a:r>
            <a:r>
              <a:rPr kumimoji="0" lang="en-US" altLang="de-DE" sz="1600" b="0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kumimoji="0" lang="en-US" altLang="de-DE" sz="1600" b="0" i="1" u="none" strike="noStrike" cap="none" normalizeH="0" baseline="0" dirty="0" err="1">
                <a:ln>
                  <a:noFill/>
                </a:ln>
                <a:solidFill>
                  <a:srgbClr val="808080"/>
                </a:solidFill>
                <a:effectLst/>
                <a:latin typeface="Open Sans" panose="020B0606030504020204" pitchFamily="34" charset="0"/>
              </a:rPr>
              <a:t>gubergren</a:t>
            </a:r>
            <a:r>
              <a:rPr kumimoji="0" lang="en-US" altLang="de-DE" sz="1600" b="0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Open Sans" panose="020B0606030504020204" pitchFamily="34" charset="0"/>
              </a:rPr>
              <a:t>, no sea </a:t>
            </a:r>
            <a:r>
              <a:rPr kumimoji="0" lang="en-US" altLang="de-DE" sz="1600" b="0" i="1" u="none" strike="noStrike" cap="none" normalizeH="0" baseline="0" dirty="0" err="1">
                <a:ln>
                  <a:noFill/>
                </a:ln>
                <a:solidFill>
                  <a:srgbClr val="808080"/>
                </a:solidFill>
                <a:effectLst/>
                <a:latin typeface="Open Sans" panose="020B0606030504020204" pitchFamily="34" charset="0"/>
              </a:rPr>
              <a:t>takimata</a:t>
            </a:r>
            <a:r>
              <a:rPr kumimoji="0" lang="en-US" altLang="de-DE" sz="1600" b="0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kumimoji="0" lang="en-US" altLang="de-DE" sz="1600" b="0" i="1" u="none" strike="noStrike" cap="none" normalizeH="0" baseline="0" dirty="0" err="1">
                <a:ln>
                  <a:noFill/>
                </a:ln>
                <a:solidFill>
                  <a:srgbClr val="808080"/>
                </a:solidFill>
                <a:effectLst/>
                <a:latin typeface="Open Sans" panose="020B0606030504020204" pitchFamily="34" charset="0"/>
              </a:rPr>
              <a:t>sa</a:t>
            </a:r>
            <a:endParaRPr kumimoji="0" lang="en-US" alt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5242045"/>
      </p:ext>
    </p:extLst>
  </p:cSld>
  <p:clrMapOvr>
    <a:masterClrMapping/>
  </p:clrMapOvr>
</p:sld>
</file>

<file path=ppt/theme/theme1.xml><?xml version="1.0" encoding="utf-8"?>
<a:theme xmlns:a="http://schemas.openxmlformats.org/drawingml/2006/main" name="TUD_Powerpoint">
  <a:themeElements>
    <a:clrScheme name="TUD_2021-08_blau">
      <a:dk1>
        <a:srgbClr val="000000"/>
      </a:dk1>
      <a:lt1>
        <a:sysClr val="window" lastClr="FFFFFF"/>
      </a:lt1>
      <a:dk2>
        <a:srgbClr val="727277"/>
      </a:dk2>
      <a:lt2>
        <a:srgbClr val="FFFFFF"/>
      </a:lt2>
      <a:accent1>
        <a:srgbClr val="00305D"/>
      </a:accent1>
      <a:accent2>
        <a:srgbClr val="0069B4"/>
      </a:accent2>
      <a:accent3>
        <a:srgbClr val="009FE3"/>
      </a:accent3>
      <a:accent4>
        <a:srgbClr val="0077AE"/>
      </a:accent4>
      <a:accent5>
        <a:srgbClr val="00A1D9"/>
      </a:accent5>
      <a:accent6>
        <a:srgbClr val="84CFED"/>
      </a:accent6>
      <a:hlink>
        <a:srgbClr val="0069B4"/>
      </a:hlink>
      <a:folHlink>
        <a:srgbClr val="009FE3"/>
      </a:folHlink>
    </a:clrScheme>
    <a:fontScheme name="TUD">
      <a:majorFont>
        <a:latin typeface="Open Sans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22-03_TUD_Poster_DIN A0_Hochformat.potx" id="{27D1939D-C32E-42C9-A52E-BC0BBDBBEF71}" vid="{ED8471DB-BCDC-444E-A636-2D5078985588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2022-03_TUD_Poster_DIN-A0_Hochformat</Template>
  <TotalTime>0</TotalTime>
  <Words>206</Words>
  <Application>Microsoft Office PowerPoint</Application>
  <PresentationFormat>Benutzerdefiniert</PresentationFormat>
  <Paragraphs>19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Open Sans</vt:lpstr>
      <vt:lpstr>Open Sans Semibold</vt:lpstr>
      <vt:lpstr>TUD_Powerpoint</vt:lpstr>
      <vt:lpstr>PowerPoint-Präsentation</vt:lpstr>
    </vt:vector>
  </TitlesOfParts>
  <Company>Verkehrspsychologie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Juliane Anke</dc:creator>
  <cp:lastModifiedBy>Juliane Anke</cp:lastModifiedBy>
  <cp:revision>10</cp:revision>
  <dcterms:created xsi:type="dcterms:W3CDTF">2022-07-12T06:57:56Z</dcterms:created>
  <dcterms:modified xsi:type="dcterms:W3CDTF">2022-07-28T15:33:29Z</dcterms:modified>
</cp:coreProperties>
</file>