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3"/>
  </p:handoutMasterIdLst>
  <p:sldIdLst>
    <p:sldId id="256" r:id="rId2"/>
  </p:sldIdLst>
  <p:sldSz cx="30275213" cy="4280376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8" userDrawn="1">
          <p15:clr>
            <a:srgbClr val="A4A3A4"/>
          </p15:clr>
        </p15:guide>
        <p15:guide id="2" pos="2301" userDrawn="1">
          <p15:clr>
            <a:srgbClr val="A4A3A4"/>
          </p15:clr>
        </p15:guide>
        <p15:guide id="3" orient="horz" pos="24118" userDrawn="1">
          <p15:clr>
            <a:srgbClr val="A4A3A4"/>
          </p15:clr>
        </p15:guide>
        <p15:guide id="4" pos="4342" userDrawn="1">
          <p15:clr>
            <a:srgbClr val="A4A3A4"/>
          </p15:clr>
        </p15:guide>
        <p15:guide id="5" pos="4841" userDrawn="1">
          <p15:clr>
            <a:srgbClr val="A4A3A4"/>
          </p15:clr>
        </p15:guide>
        <p15:guide id="6" pos="6859" userDrawn="1">
          <p15:clr>
            <a:srgbClr val="A4A3A4"/>
          </p15:clr>
        </p15:guide>
        <p15:guide id="7" pos="7313" userDrawn="1">
          <p15:clr>
            <a:srgbClr val="A4A3A4"/>
          </p15:clr>
        </p15:guide>
        <p15:guide id="8" pos="9331" userDrawn="1">
          <p15:clr>
            <a:srgbClr val="A4A3A4"/>
          </p15:clr>
        </p15:guide>
        <p15:guide id="9" pos="9808" userDrawn="1">
          <p15:clr>
            <a:srgbClr val="A4A3A4"/>
          </p15:clr>
        </p15:guide>
        <p15:guide id="10" pos="11872" userDrawn="1">
          <p15:clr>
            <a:srgbClr val="A4A3A4"/>
          </p15:clr>
        </p15:guide>
        <p15:guide id="11" pos="12302" userDrawn="1">
          <p15:clr>
            <a:srgbClr val="A4A3A4"/>
          </p15:clr>
        </p15:guide>
        <p15:guide id="12" pos="14321" userDrawn="1">
          <p15:clr>
            <a:srgbClr val="A4A3A4"/>
          </p15:clr>
        </p15:guide>
        <p15:guide id="14" pos="16816" userDrawn="1">
          <p15:clr>
            <a:srgbClr val="A4A3A4"/>
          </p15:clr>
        </p15:guide>
        <p15:guide id="15" pos="14775" userDrawn="1">
          <p15:clr>
            <a:srgbClr val="A4A3A4"/>
          </p15:clr>
        </p15:guide>
        <p15:guide id="16" orient="horz" pos="24708" userDrawn="1">
          <p15:clr>
            <a:srgbClr val="A4A3A4"/>
          </p15:clr>
        </p15:guide>
        <p15:guide id="17" orient="horz" pos="2686" userDrawn="1">
          <p15:clr>
            <a:srgbClr val="A4A3A4"/>
          </p15:clr>
        </p15:guide>
        <p15:guide id="18" orient="horz" pos="18789" userDrawn="1">
          <p15:clr>
            <a:srgbClr val="A4A3A4"/>
          </p15:clr>
        </p15:guide>
        <p15:guide id="19" orient="horz" pos="174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59D"/>
    <a:srgbClr val="007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3006" y="114"/>
      </p:cViewPr>
      <p:guideLst>
        <p:guide orient="horz" pos="3298"/>
        <p:guide pos="2301"/>
        <p:guide orient="horz" pos="24118"/>
        <p:guide pos="4342"/>
        <p:guide pos="4841"/>
        <p:guide pos="6859"/>
        <p:guide pos="7313"/>
        <p:guide pos="9331"/>
        <p:guide pos="9808"/>
        <p:guide pos="11872"/>
        <p:guide pos="12302"/>
        <p:guide pos="14321"/>
        <p:guide pos="16816"/>
        <p:guide pos="14775"/>
        <p:guide orient="horz" pos="24708"/>
        <p:guide orient="horz" pos="2686"/>
        <p:guide orient="horz" pos="18789"/>
        <p:guide orient="horz" pos="174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74A8-D1E5-47A4-AEA8-7B025F4A5598}" type="datetimeFigureOut">
              <a:rPr lang="de-DE" smtClean="0"/>
              <a:t>28.07.2022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57A35-4CB1-4305-9F59-80699FC053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37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597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99" userDrawn="1">
          <p15:clr>
            <a:srgbClr val="FBAE40"/>
          </p15:clr>
        </p15:guide>
        <p15:guide id="2" orient="horz" pos="2588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425" y="273516"/>
            <a:ext cx="8747125" cy="419382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35"/>
          <a:stretch/>
        </p:blipFill>
        <p:spPr>
          <a:xfrm>
            <a:off x="9734550" y="610703"/>
            <a:ext cx="6174416" cy="2583369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41889363"/>
            <a:ext cx="30275213" cy="914400"/>
          </a:xfrm>
          <a:prstGeom prst="rect">
            <a:avLst/>
          </a:prstGeom>
          <a:solidFill>
            <a:srgbClr val="1AA5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14401802" y="42023397"/>
            <a:ext cx="15479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600" b="1" dirty="0">
                <a:solidFill>
                  <a:schemeClr val="bg1"/>
                </a:solidFill>
              </a:rPr>
              <a:t>10</a:t>
            </a:r>
            <a:r>
              <a:rPr lang="de-DE" sz="3600" b="1" baseline="30000" dirty="0">
                <a:solidFill>
                  <a:schemeClr val="bg1"/>
                </a:solidFill>
              </a:rPr>
              <a:t>th</a:t>
            </a:r>
            <a:r>
              <a:rPr lang="de-DE" sz="3600" b="1" dirty="0">
                <a:solidFill>
                  <a:schemeClr val="bg1"/>
                </a:solidFill>
              </a:rPr>
              <a:t> International Cycling Safety Conference. Dresden, 2022</a:t>
            </a:r>
          </a:p>
        </p:txBody>
      </p:sp>
      <p:sp>
        <p:nvSpPr>
          <p:cNvPr id="7" name="Rechteck 6"/>
          <p:cNvSpPr/>
          <p:nvPr userDrawn="1"/>
        </p:nvSpPr>
        <p:spPr>
          <a:xfrm flipV="1">
            <a:off x="0" y="3531259"/>
            <a:ext cx="30275213" cy="155718"/>
          </a:xfrm>
          <a:prstGeom prst="rect">
            <a:avLst/>
          </a:prstGeom>
          <a:solidFill>
            <a:srgbClr val="1AA5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1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03625" y="7445656"/>
            <a:ext cx="23069550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en-US" altLang="de-DE" sz="9200" b="0" i="0" u="none" strike="noStrike" cap="none" normalizeH="0" baseline="0" dirty="0">
                <a:ln>
                  <a:noFill/>
                </a:ln>
                <a:effectLst/>
                <a:latin typeface="Open Sans Semibold" panose="020B0706030804020204" pitchFamily="34" charset="0"/>
              </a:rPr>
              <a:t>[Poster title]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en-US" altLang="de-DE" sz="6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[Authors]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691606" y="12352338"/>
            <a:ext cx="22948900" cy="929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Objectives and Motivations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altLang="de-DE" sz="23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Space for text</a:t>
            </a:r>
            <a:r>
              <a:rPr kumimoji="0" lang="en-US" altLang="de-DE" sz="2300" b="0" i="0" u="none" strike="noStrike" cap="none" normalizeH="0" dirty="0">
                <a:ln>
                  <a:noFill/>
                </a:ln>
                <a:effectLst/>
                <a:latin typeface="Open Sans" panose="020B0606030504020204" pitchFamily="34" charset="0"/>
              </a:rPr>
              <a:t> and figures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1587330" y="21956713"/>
            <a:ext cx="15085845" cy="1201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Results and Examples</a:t>
            </a:r>
          </a:p>
          <a:p>
            <a:pPr lvl="0" eaLnBrk="0" fontAlgn="base" hangingPunct="0">
              <a:spcBef>
                <a:spcPct val="0"/>
              </a:spcBef>
              <a:spcAft>
                <a:spcPts val="1400"/>
              </a:spcAft>
            </a:pPr>
            <a:r>
              <a:rPr lang="en-US" altLang="de-DE" sz="2300" dirty="0">
                <a:latin typeface="Open Sans" panose="020B0606030504020204" pitchFamily="34" charset="0"/>
              </a:rPr>
              <a:t>Space for text and figures</a:t>
            </a: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en-US" altLang="de-DE" sz="2300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655094" y="21956713"/>
            <a:ext cx="7630528" cy="1201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Methods and Steps</a:t>
            </a:r>
          </a:p>
          <a:p>
            <a:pPr lvl="0" eaLnBrk="0" fontAlgn="base" hangingPunct="0">
              <a:spcBef>
                <a:spcPct val="0"/>
              </a:spcBef>
              <a:spcAft>
                <a:spcPts val="1400"/>
              </a:spcAft>
            </a:pPr>
            <a:r>
              <a:rPr lang="en-US" altLang="de-DE" sz="2300" dirty="0">
                <a:latin typeface="Open Sans" panose="020B0606030504020204" pitchFamily="34" charset="0"/>
              </a:rPr>
              <a:t>Space for text and figures</a:t>
            </a: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en-US" altLang="de-DE" sz="2300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</a:endParaRPr>
          </a:p>
        </p:txBody>
      </p:sp>
      <p:cxnSp>
        <p:nvCxnSpPr>
          <p:cNvPr id="27" name="AutoShape 10"/>
          <p:cNvCxnSpPr>
            <a:cxnSpLocks noChangeShapeType="1"/>
          </p:cNvCxnSpPr>
          <p:nvPr/>
        </p:nvCxnSpPr>
        <p:spPr bwMode="auto">
          <a:xfrm>
            <a:off x="3655093" y="12263438"/>
            <a:ext cx="22985413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28" name="AutoShape 14"/>
          <p:cNvCxnSpPr>
            <a:cxnSpLocks noChangeShapeType="1"/>
          </p:cNvCxnSpPr>
          <p:nvPr/>
        </p:nvCxnSpPr>
        <p:spPr bwMode="auto">
          <a:xfrm>
            <a:off x="3655093" y="21802725"/>
            <a:ext cx="22985413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29" name="AutoShape 11"/>
          <p:cNvCxnSpPr>
            <a:cxnSpLocks noChangeShapeType="1"/>
          </p:cNvCxnSpPr>
          <p:nvPr/>
        </p:nvCxnSpPr>
        <p:spPr bwMode="auto">
          <a:xfrm>
            <a:off x="3699543" y="34282063"/>
            <a:ext cx="22985413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3699543" y="34729773"/>
            <a:ext cx="22985413" cy="656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1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References: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1	Lorem ipsum dolor sit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consetetur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sadipscing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elitr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sed diam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nonumy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eirmod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invidunt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umy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eirmod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invidunt</a:t>
            </a:r>
            <a:endParaRPr kumimoji="0" lang="en-US" altLang="de-DE" sz="1600" b="0" i="1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2	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labore et dolore magna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aliquyam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sed diam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voluptua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At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vero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eos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accusam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et,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umy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eirmod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invidunt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3	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duo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dolores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gubergren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no sea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takimata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sanctus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gubergren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no sea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takimata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</a:t>
            </a:r>
            <a:endParaRPr kumimoji="0" lang="en-US" altLang="de-DE" sz="1600" b="0" i="1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4	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Lorem ipsum dolor sit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Lorem ipsum dolor sit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consetetur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sadipscing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elitr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sed diam;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</a:t>
            </a:r>
            <a:endParaRPr kumimoji="0" lang="en-US" altLang="de-DE" sz="1600" b="0" i="1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5	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nonumy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eirmod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invidunt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lalores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gubergren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no sea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takimata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</a:t>
            </a:r>
            <a:endParaRPr kumimoji="0" lang="en-US" altLang="de-DE" sz="1600" b="0" i="1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6	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duo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dolores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gubergren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no sea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takimata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sanctus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lores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rebum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. Stet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clita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kasd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gubergren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, no sea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takimata</a:t>
            </a:r>
            <a:r>
              <a:rPr kumimoji="0" lang="en-US" altLang="de-DE" sz="16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kumimoji="0" lang="en-US" altLang="de-DE" sz="1600" b="0" i="1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sa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42045"/>
      </p:ext>
    </p:extLst>
  </p:cSld>
  <p:clrMapOvr>
    <a:masterClrMapping/>
  </p:clrMapOvr>
</p:sld>
</file>

<file path=ppt/theme/theme1.xml><?xml version="1.0" encoding="utf-8"?>
<a:theme xmlns:a="http://schemas.openxmlformats.org/drawingml/2006/main" name="TUD_Powerpoint">
  <a:themeElements>
    <a:clrScheme name="TUD_2021-08_blau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77AE"/>
      </a:accent4>
      <a:accent5>
        <a:srgbClr val="00A1D9"/>
      </a:accent5>
      <a:accent6>
        <a:srgbClr val="84CFED"/>
      </a:accent6>
      <a:hlink>
        <a:srgbClr val="0069B4"/>
      </a:hlink>
      <a:folHlink>
        <a:srgbClr val="009FE3"/>
      </a:folHlink>
    </a:clrScheme>
    <a:fontScheme name="TUD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-03_TUD_Poster_DIN A0_Hochformat.potx" id="{27D1939D-C32E-42C9-A52E-BC0BBDBBEF71}" vid="{ED8471DB-BCDC-444E-A636-2D507898558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2022-03_TUD_Poster_DIN-A0_Hochformat</Template>
  <TotalTime>0</TotalTime>
  <Words>206</Words>
  <Application>Microsoft Office PowerPoint</Application>
  <PresentationFormat>Benutzerdefiniert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Semibold</vt:lpstr>
      <vt:lpstr>TUD_Powerpoint</vt:lpstr>
      <vt:lpstr>PowerPoint-Präsentation</vt:lpstr>
    </vt:vector>
  </TitlesOfParts>
  <Company>Verkehrspsychologie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Juliane Anke</dc:creator>
  <cp:lastModifiedBy>Juliane Anke</cp:lastModifiedBy>
  <cp:revision>10</cp:revision>
  <dcterms:created xsi:type="dcterms:W3CDTF">2022-07-12T06:57:56Z</dcterms:created>
  <dcterms:modified xsi:type="dcterms:W3CDTF">2022-07-28T15:33:29Z</dcterms:modified>
</cp:coreProperties>
</file>